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42" r:id="rId2"/>
    <p:sldId id="406" r:id="rId3"/>
    <p:sldId id="443" r:id="rId4"/>
    <p:sldId id="277" r:id="rId5"/>
    <p:sldId id="432" r:id="rId6"/>
    <p:sldId id="276" r:id="rId7"/>
    <p:sldId id="433" r:id="rId8"/>
    <p:sldId id="430" r:id="rId9"/>
    <p:sldId id="275" r:id="rId10"/>
    <p:sldId id="333" r:id="rId11"/>
    <p:sldId id="338" r:id="rId12"/>
    <p:sldId id="339" r:id="rId13"/>
    <p:sldId id="342" r:id="rId14"/>
    <p:sldId id="311" r:id="rId15"/>
    <p:sldId id="359" r:id="rId16"/>
    <p:sldId id="436" r:id="rId17"/>
    <p:sldId id="410" r:id="rId18"/>
    <p:sldId id="409" r:id="rId19"/>
    <p:sldId id="411" r:id="rId20"/>
    <p:sldId id="437" r:id="rId21"/>
    <p:sldId id="438" r:id="rId22"/>
    <p:sldId id="439" r:id="rId23"/>
    <p:sldId id="440" r:id="rId24"/>
    <p:sldId id="441" r:id="rId25"/>
    <p:sldId id="407" r:id="rId26"/>
    <p:sldId id="412" r:id="rId27"/>
    <p:sldId id="413" r:id="rId28"/>
    <p:sldId id="414" r:id="rId29"/>
    <p:sldId id="415" r:id="rId30"/>
    <p:sldId id="418" r:id="rId31"/>
    <p:sldId id="417" r:id="rId32"/>
    <p:sldId id="419" r:id="rId33"/>
    <p:sldId id="425" r:id="rId34"/>
    <p:sldId id="426" r:id="rId35"/>
    <p:sldId id="423" r:id="rId36"/>
    <p:sldId id="428" r:id="rId37"/>
    <p:sldId id="429" r:id="rId38"/>
    <p:sldId id="434" r:id="rId39"/>
    <p:sldId id="435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종합정보현황" id="{98526596-46D5-4E1A-B56B-E474A6BB4DAE}">
          <p14:sldIdLst>
            <p14:sldId id="442"/>
            <p14:sldId id="406"/>
          </p14:sldIdLst>
        </p14:section>
        <p14:section name="독거노인 안심케어" id="{E017A863-8550-44F6-B654-FBCFAEA491F0}">
          <p14:sldIdLst>
            <p14:sldId id="443"/>
          </p14:sldIdLst>
        </p14:section>
        <p14:section name="헬스 케어" id="{AC463A95-7AE5-4A11-B629-92E34185D015}">
          <p14:sldIdLst>
            <p14:sldId id="277"/>
            <p14:sldId id="432"/>
            <p14:sldId id="276"/>
            <p14:sldId id="433"/>
          </p14:sldIdLst>
        </p14:section>
        <p14:section name="심신 케어" id="{848FBA6B-24D7-4671-968A-F591692D2DA5}">
          <p14:sldIdLst>
            <p14:sldId id="430"/>
            <p14:sldId id="275"/>
            <p14:sldId id="333"/>
            <p14:sldId id="338"/>
            <p14:sldId id="339"/>
            <p14:sldId id="342"/>
            <p14:sldId id="311"/>
            <p14:sldId id="359"/>
          </p14:sldIdLst>
        </p14:section>
        <p14:section name="QR 출입관리" id="{632ADA50-8561-477A-BFAF-27D60A4207BE}">
          <p14:sldIdLst>
            <p14:sldId id="436"/>
            <p14:sldId id="410"/>
            <p14:sldId id="409"/>
            <p14:sldId id="411"/>
            <p14:sldId id="437"/>
          </p14:sldIdLst>
        </p14:section>
        <p14:section name="화상 통화" id="{770647AE-0790-465F-9D5B-D4808CC402DB}">
          <p14:sldIdLst>
            <p14:sldId id="438"/>
            <p14:sldId id="439"/>
            <p14:sldId id="440"/>
            <p14:sldId id="441"/>
          </p14:sldIdLst>
        </p14:section>
        <p14:section name="설정 페이지" id="{B464C0A7-6B4B-4278-9933-0D2A955542A4}">
          <p14:sldIdLst>
            <p14:sldId id="407"/>
            <p14:sldId id="412"/>
            <p14:sldId id="413"/>
            <p14:sldId id="414"/>
            <p14:sldId id="415"/>
            <p14:sldId id="418"/>
            <p14:sldId id="417"/>
            <p14:sldId id="419"/>
            <p14:sldId id="425"/>
            <p14:sldId id="426"/>
            <p14:sldId id="423"/>
            <p14:sldId id="428"/>
            <p14:sldId id="429"/>
            <p14:sldId id="434"/>
            <p14:sldId id="43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>
        <p:scale>
          <a:sx n="75" d="100"/>
          <a:sy n="75" d="100"/>
        </p:scale>
        <p:origin x="112" y="-4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무호흡</c:v>
                </c:pt>
              </c:strCache>
            </c:strRef>
          </c:tx>
          <c:spPr>
            <a:solidFill>
              <a:srgbClr val="9E7DFB"/>
            </a:solidFill>
            <a:ln>
              <a:noFill/>
            </a:ln>
            <a:effectLst/>
          </c:spPr>
          <c:cat>
            <c:strRef>
              <c:f>Sheet1!$A$2:$A$8</c:f>
              <c:strCache>
                <c:ptCount val="7"/>
                <c:pt idx="0">
                  <c:v>월</c:v>
                </c:pt>
                <c:pt idx="1">
                  <c:v>화</c:v>
                </c:pt>
                <c:pt idx="2">
                  <c:v>수</c:v>
                </c:pt>
                <c:pt idx="3">
                  <c:v>목</c:v>
                </c:pt>
                <c:pt idx="4">
                  <c:v>금</c:v>
                </c:pt>
                <c:pt idx="5">
                  <c:v>토</c:v>
                </c:pt>
                <c:pt idx="6">
                  <c:v>일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4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AD-40B0-8B94-C994389F461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낙상</c:v>
                </c:pt>
              </c:strCache>
            </c:strRef>
          </c:tx>
          <c:spPr>
            <a:solidFill>
              <a:srgbClr val="F59E7B"/>
            </a:solidFill>
            <a:ln>
              <a:noFill/>
            </a:ln>
            <a:effectLst/>
          </c:spPr>
          <c:cat>
            <c:strRef>
              <c:f>Sheet1!$A$2:$A$8</c:f>
              <c:strCache>
                <c:ptCount val="7"/>
                <c:pt idx="0">
                  <c:v>월</c:v>
                </c:pt>
                <c:pt idx="1">
                  <c:v>화</c:v>
                </c:pt>
                <c:pt idx="2">
                  <c:v>수</c:v>
                </c:pt>
                <c:pt idx="3">
                  <c:v>목</c:v>
                </c:pt>
                <c:pt idx="4">
                  <c:v>금</c:v>
                </c:pt>
                <c:pt idx="5">
                  <c:v>토</c:v>
                </c:pt>
                <c:pt idx="6">
                  <c:v>일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2</c:v>
                </c:pt>
                <c:pt idx="1">
                  <c:v>5</c:v>
                </c:pt>
                <c:pt idx="2">
                  <c:v>1</c:v>
                </c:pt>
                <c:pt idx="3">
                  <c:v>2</c:v>
                </c:pt>
                <c:pt idx="4">
                  <c:v>2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CAD-40B0-8B94-C994389F461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이상행동</c:v>
                </c:pt>
              </c:strCache>
            </c:strRef>
          </c:tx>
          <c:spPr>
            <a:solidFill>
              <a:srgbClr val="EDD777"/>
            </a:solidFill>
            <a:ln>
              <a:noFill/>
            </a:ln>
            <a:effectLst/>
          </c:spPr>
          <c:cat>
            <c:strRef>
              <c:f>Sheet1!$A$2:$A$8</c:f>
              <c:strCache>
                <c:ptCount val="7"/>
                <c:pt idx="0">
                  <c:v>월</c:v>
                </c:pt>
                <c:pt idx="1">
                  <c:v>화</c:v>
                </c:pt>
                <c:pt idx="2">
                  <c:v>수</c:v>
                </c:pt>
                <c:pt idx="3">
                  <c:v>목</c:v>
                </c:pt>
                <c:pt idx="4">
                  <c:v>금</c:v>
                </c:pt>
                <c:pt idx="5">
                  <c:v>토</c:v>
                </c:pt>
                <c:pt idx="6">
                  <c:v>일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3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CAD-40B0-8B94-C994389F461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이상호흡</c:v>
                </c:pt>
              </c:strCache>
            </c:strRef>
          </c:tx>
          <c:spPr>
            <a:solidFill>
              <a:srgbClr val="6EB8F6"/>
            </a:solidFill>
            <a:ln>
              <a:noFill/>
            </a:ln>
            <a:effectLst/>
          </c:spPr>
          <c:cat>
            <c:strRef>
              <c:f>Sheet1!$A$2:$A$8</c:f>
              <c:strCache>
                <c:ptCount val="7"/>
                <c:pt idx="0">
                  <c:v>월</c:v>
                </c:pt>
                <c:pt idx="1">
                  <c:v>화</c:v>
                </c:pt>
                <c:pt idx="2">
                  <c:v>수</c:v>
                </c:pt>
                <c:pt idx="3">
                  <c:v>목</c:v>
                </c:pt>
                <c:pt idx="4">
                  <c:v>금</c:v>
                </c:pt>
                <c:pt idx="5">
                  <c:v>토</c:v>
                </c:pt>
                <c:pt idx="6">
                  <c:v>일</c:v>
                </c:pt>
              </c:strCache>
            </c:strRef>
          </c:cat>
          <c:val>
            <c:numRef>
              <c:f>Sheet1!$E$2:$E$8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1</c:v>
                </c:pt>
                <c:pt idx="3">
                  <c:v>1</c:v>
                </c:pt>
                <c:pt idx="4">
                  <c:v>2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CAD-40B0-8B94-C994389F46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60070415"/>
        <c:axId val="1860071247"/>
      </c:areaChart>
      <c:catAx>
        <c:axId val="18600704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60071247"/>
        <c:crosses val="autoZero"/>
        <c:auto val="1"/>
        <c:lblAlgn val="ctr"/>
        <c:lblOffset val="100"/>
        <c:noMultiLvlLbl val="0"/>
      </c:catAx>
      <c:valAx>
        <c:axId val="18600712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6007041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5305-4075-867C-7923D4CEC7EE}"/>
              </c:ext>
            </c:extLst>
          </c:dPt>
          <c:dPt>
            <c:idx val="1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5D0-48D1-83A8-00D2209F1221}"/>
              </c:ext>
            </c:extLst>
          </c:dPt>
          <c:dLbls>
            <c:dLbl>
              <c:idx val="0"/>
              <c:layout>
                <c:manualLayout>
                  <c:x val="8.8434445704035594E-2"/>
                  <c:y val="3.979548671133649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305-4075-867C-7923D4CEC7EE}"/>
                </c:ext>
              </c:extLst>
            </c:dLbl>
            <c:dLbl>
              <c:idx val="1"/>
              <c:layout>
                <c:manualLayout>
                  <c:x val="-5.3060667422421444E-2"/>
                  <c:y val="-7.959097342267300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5D0-48D1-83A8-00D2209F122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180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05-4075-867C-7923D4CEC7E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5305-4075-867C-7923D4CEC7EE}"/>
              </c:ext>
            </c:extLst>
          </c:dPt>
          <c:dPt>
            <c:idx val="1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5D0-48D1-83A8-00D2209F1221}"/>
              </c:ext>
            </c:extLst>
          </c:dPt>
          <c:dLbls>
            <c:dLbl>
              <c:idx val="0"/>
              <c:layout>
                <c:manualLayout>
                  <c:x val="8.8434445704035594E-2"/>
                  <c:y val="3.979548671133649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305-4075-867C-7923D4CEC7EE}"/>
                </c:ext>
              </c:extLst>
            </c:dLbl>
            <c:dLbl>
              <c:idx val="1"/>
              <c:layout>
                <c:manualLayout>
                  <c:x val="-5.3060667422421444E-2"/>
                  <c:y val="-7.959097342267300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5D0-48D1-83A8-00D2209F122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17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05-4075-867C-7923D4CEC7E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11</c:v>
                </c:pt>
                <c:pt idx="1">
                  <c:v>12</c:v>
                </c:pt>
                <c:pt idx="2">
                  <c:v>13</c:v>
                </c:pt>
                <c:pt idx="3">
                  <c:v>14</c:v>
                </c:pt>
                <c:pt idx="4">
                  <c:v>15</c:v>
                </c:pt>
                <c:pt idx="5">
                  <c:v>16</c:v>
                </c:pt>
                <c:pt idx="6">
                  <c:v>17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66</c:v>
                </c:pt>
                <c:pt idx="1">
                  <c:v>67</c:v>
                </c:pt>
                <c:pt idx="2">
                  <c:v>87</c:v>
                </c:pt>
                <c:pt idx="3">
                  <c:v>76</c:v>
                </c:pt>
                <c:pt idx="4">
                  <c:v>62</c:v>
                </c:pt>
                <c:pt idx="5">
                  <c:v>91</c:v>
                </c:pt>
                <c:pt idx="6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9B-48CD-89C6-6C82A9ED02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31685023"/>
        <c:axId val="431682111"/>
      </c:barChart>
      <c:catAx>
        <c:axId val="4316850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1682111"/>
        <c:crosses val="autoZero"/>
        <c:auto val="1"/>
        <c:lblAlgn val="ctr"/>
        <c:lblOffset val="100"/>
        <c:noMultiLvlLbl val="0"/>
      </c:catAx>
      <c:valAx>
        <c:axId val="4316821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1685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/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11</c:v>
                </c:pt>
                <c:pt idx="1">
                  <c:v>12</c:v>
                </c:pt>
                <c:pt idx="2">
                  <c:v>13</c:v>
                </c:pt>
                <c:pt idx="3">
                  <c:v>14</c:v>
                </c:pt>
                <c:pt idx="4">
                  <c:v>15</c:v>
                </c:pt>
                <c:pt idx="5">
                  <c:v>16</c:v>
                </c:pt>
                <c:pt idx="6">
                  <c:v>17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65</c:v>
                </c:pt>
                <c:pt idx="1">
                  <c:v>77</c:v>
                </c:pt>
                <c:pt idx="2">
                  <c:v>93</c:v>
                </c:pt>
                <c:pt idx="3">
                  <c:v>87</c:v>
                </c:pt>
                <c:pt idx="4">
                  <c:v>88</c:v>
                </c:pt>
                <c:pt idx="5">
                  <c:v>72</c:v>
                </c:pt>
                <c:pt idx="6">
                  <c:v>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6C-4367-B99F-AF9E74A123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31685023"/>
        <c:axId val="431682111"/>
      </c:barChart>
      <c:catAx>
        <c:axId val="4316850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1682111"/>
        <c:crosses val="autoZero"/>
        <c:auto val="1"/>
        <c:lblAlgn val="ctr"/>
        <c:lblOffset val="100"/>
        <c:noMultiLvlLbl val="0"/>
      </c:catAx>
      <c:valAx>
        <c:axId val="4316821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1685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11</c:v>
                </c:pt>
                <c:pt idx="1">
                  <c:v>12</c:v>
                </c:pt>
                <c:pt idx="2">
                  <c:v>13</c:v>
                </c:pt>
                <c:pt idx="3">
                  <c:v>14</c:v>
                </c:pt>
                <c:pt idx="4">
                  <c:v>15</c:v>
                </c:pt>
                <c:pt idx="5">
                  <c:v>16</c:v>
                </c:pt>
                <c:pt idx="6">
                  <c:v>17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99</c:v>
                </c:pt>
                <c:pt idx="1">
                  <c:v>98</c:v>
                </c:pt>
                <c:pt idx="2">
                  <c:v>99</c:v>
                </c:pt>
                <c:pt idx="3">
                  <c:v>97</c:v>
                </c:pt>
                <c:pt idx="4">
                  <c:v>99</c:v>
                </c:pt>
                <c:pt idx="5">
                  <c:v>98</c:v>
                </c:pt>
                <c:pt idx="6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0B-4E9F-996F-F24C72C3EE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31685023"/>
        <c:axId val="431682111"/>
      </c:barChart>
      <c:catAx>
        <c:axId val="4316850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1682111"/>
        <c:crosses val="autoZero"/>
        <c:auto val="1"/>
        <c:lblAlgn val="ctr"/>
        <c:lblOffset val="100"/>
        <c:noMultiLvlLbl val="0"/>
      </c:catAx>
      <c:valAx>
        <c:axId val="4316821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1685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무호흡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Sheet1!$A$2:$A$8</c:f>
              <c:strCache>
                <c:ptCount val="7"/>
                <c:pt idx="0">
                  <c:v>월</c:v>
                </c:pt>
                <c:pt idx="1">
                  <c:v>화</c:v>
                </c:pt>
                <c:pt idx="2">
                  <c:v>수</c:v>
                </c:pt>
                <c:pt idx="3">
                  <c:v>목</c:v>
                </c:pt>
                <c:pt idx="4">
                  <c:v>금</c:v>
                </c:pt>
                <c:pt idx="5">
                  <c:v>토</c:v>
                </c:pt>
                <c:pt idx="6">
                  <c:v>일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4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5B1-4897-B93F-9D8C4AB9D66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낙상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Sheet1!$A$2:$A$8</c:f>
              <c:strCache>
                <c:ptCount val="7"/>
                <c:pt idx="0">
                  <c:v>월</c:v>
                </c:pt>
                <c:pt idx="1">
                  <c:v>화</c:v>
                </c:pt>
                <c:pt idx="2">
                  <c:v>수</c:v>
                </c:pt>
                <c:pt idx="3">
                  <c:v>목</c:v>
                </c:pt>
                <c:pt idx="4">
                  <c:v>금</c:v>
                </c:pt>
                <c:pt idx="5">
                  <c:v>토</c:v>
                </c:pt>
                <c:pt idx="6">
                  <c:v>일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2</c:v>
                </c:pt>
                <c:pt idx="1">
                  <c:v>5</c:v>
                </c:pt>
                <c:pt idx="2">
                  <c:v>1</c:v>
                </c:pt>
                <c:pt idx="3">
                  <c:v>2</c:v>
                </c:pt>
                <c:pt idx="4">
                  <c:v>2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5B1-4897-B93F-9D8C4AB9D6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60070415"/>
        <c:axId val="1860071247"/>
        <c:extLst>
          <c:ext xmlns:c15="http://schemas.microsoft.com/office/drawing/2012/chart" uri="{02D57815-91ED-43cb-92C2-25804820EDAC}">
            <c15:filteredLine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이상행동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strCache>
                      <c:ptCount val="7"/>
                      <c:pt idx="0">
                        <c:v>월</c:v>
                      </c:pt>
                      <c:pt idx="1">
                        <c:v>화</c:v>
                      </c:pt>
                      <c:pt idx="2">
                        <c:v>수</c:v>
                      </c:pt>
                      <c:pt idx="3">
                        <c:v>목</c:v>
                      </c:pt>
                      <c:pt idx="4">
                        <c:v>금</c:v>
                      </c:pt>
                      <c:pt idx="5">
                        <c:v>토</c:v>
                      </c:pt>
                      <c:pt idx="6">
                        <c:v>일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3</c:v>
                      </c:pt>
                      <c:pt idx="1">
                        <c:v>4</c:v>
                      </c:pt>
                      <c:pt idx="2">
                        <c:v>5</c:v>
                      </c:pt>
                      <c:pt idx="3">
                        <c:v>4</c:v>
                      </c:pt>
                      <c:pt idx="4">
                        <c:v>3</c:v>
                      </c:pt>
                      <c:pt idx="5">
                        <c:v>0</c:v>
                      </c:pt>
                      <c:pt idx="6">
                        <c:v>0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15B1-4897-B93F-9D8C4AB9D666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이상호흡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strCache>
                      <c:ptCount val="7"/>
                      <c:pt idx="0">
                        <c:v>월</c:v>
                      </c:pt>
                      <c:pt idx="1">
                        <c:v>화</c:v>
                      </c:pt>
                      <c:pt idx="2">
                        <c:v>수</c:v>
                      </c:pt>
                      <c:pt idx="3">
                        <c:v>목</c:v>
                      </c:pt>
                      <c:pt idx="4">
                        <c:v>금</c:v>
                      </c:pt>
                      <c:pt idx="5">
                        <c:v>토</c:v>
                      </c:pt>
                      <c:pt idx="6">
                        <c:v>일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Sheet1!$E$2:$E$8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</c:v>
                      </c:pt>
                      <c:pt idx="1">
                        <c:v>2</c:v>
                      </c:pt>
                      <c:pt idx="2">
                        <c:v>1</c:v>
                      </c:pt>
                      <c:pt idx="3">
                        <c:v>1</c:v>
                      </c:pt>
                      <c:pt idx="4">
                        <c:v>2</c:v>
                      </c:pt>
                      <c:pt idx="5">
                        <c:v>0</c:v>
                      </c:pt>
                      <c:pt idx="6">
                        <c:v>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15B1-4897-B93F-9D8C4AB9D666}"/>
                  </c:ext>
                </c:extLst>
              </c15:ser>
            </c15:filteredLineSeries>
          </c:ext>
        </c:extLst>
      </c:lineChart>
      <c:catAx>
        <c:axId val="18600704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60071247"/>
        <c:crosses val="autoZero"/>
        <c:auto val="1"/>
        <c:lblAlgn val="ctr"/>
        <c:lblOffset val="100"/>
        <c:noMultiLvlLbl val="0"/>
      </c:catAx>
      <c:valAx>
        <c:axId val="18600712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600704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8211768674812391"/>
          <c:y val="0.8456893413975578"/>
          <c:w val="0.20178122633698783"/>
          <c:h val="9.2468413361830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0B8-4072-90C5-3D9C8ED74E1A}"/>
              </c:ext>
            </c:extLst>
          </c:dPt>
          <c:dPt>
            <c:idx val="1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0B8-4072-90C5-3D9C8ED74E1A}"/>
              </c:ext>
            </c:extLst>
          </c:dPt>
          <c:dLbls>
            <c:dLbl>
              <c:idx val="0"/>
              <c:layout>
                <c:manualLayout>
                  <c:x val="0.1487712949055647"/>
                  <c:y val="2.859094922586986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7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0B8-4072-90C5-3D9C8ED74E1A}"/>
                </c:ext>
              </c:extLst>
            </c:dLbl>
            <c:dLbl>
              <c:idx val="1"/>
              <c:layout>
                <c:manualLayout>
                  <c:x val="-7.4417814669321417E-2"/>
                  <c:y val="-7.959126017183017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7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0B8-4072-90C5-3D9C8ED74E1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39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0B8-4072-90C5-3D9C8ED74E1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03F-4239-BF02-74436DA4F98D}"/>
              </c:ext>
            </c:extLst>
          </c:dPt>
          <c:dPt>
            <c:idx val="1"/>
            <c:bubble3D val="0"/>
            <c:spPr>
              <a:solidFill>
                <a:schemeClr val="accent6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03F-4239-BF02-74436DA4F98D}"/>
              </c:ext>
            </c:extLst>
          </c:dPt>
          <c:dLbls>
            <c:dLbl>
              <c:idx val="0"/>
              <c:layout>
                <c:manualLayout>
                  <c:x val="0.16763902321621971"/>
                  <c:y val="2.896988828053723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7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03F-4239-BF02-74436DA4F98D}"/>
                </c:ext>
              </c:extLst>
            </c:dLbl>
            <c:dLbl>
              <c:idx val="1"/>
              <c:layout>
                <c:manualLayout>
                  <c:x val="-7.4417814669321417E-2"/>
                  <c:y val="-7.959126017183017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7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03F-4239-BF02-74436DA4F98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39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03F-4239-BF02-74436DA4F98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052-43B9-BEBB-AB9272DBCD77}"/>
              </c:ext>
            </c:extLst>
          </c:dPt>
          <c:dPt>
            <c:idx val="1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052-43B9-BEBB-AB9272DBCD77}"/>
              </c:ext>
            </c:extLst>
          </c:dPt>
          <c:dLbls>
            <c:dLbl>
              <c:idx val="0"/>
              <c:layout>
                <c:manualLayout>
                  <c:x val="8.8434445704035594E-2"/>
                  <c:y val="3.979548671133649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5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052-43B9-BEBB-AB9272DBCD77}"/>
                </c:ext>
              </c:extLst>
            </c:dLbl>
            <c:dLbl>
              <c:idx val="1"/>
              <c:layout>
                <c:manualLayout>
                  <c:x val="-5.3060667422421444E-2"/>
                  <c:y val="-7.959097342267300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5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052-43B9-BEBB-AB9272DBCD7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5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180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052-43B9-BEBB-AB9272DBCD7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무호흡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Sheet1!$A$2:$A$8</c:f>
              <c:strCache>
                <c:ptCount val="7"/>
                <c:pt idx="0">
                  <c:v>월</c:v>
                </c:pt>
                <c:pt idx="1">
                  <c:v>화</c:v>
                </c:pt>
                <c:pt idx="2">
                  <c:v>수</c:v>
                </c:pt>
                <c:pt idx="3">
                  <c:v>목</c:v>
                </c:pt>
                <c:pt idx="4">
                  <c:v>금</c:v>
                </c:pt>
                <c:pt idx="5">
                  <c:v>토</c:v>
                </c:pt>
                <c:pt idx="6">
                  <c:v>일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4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5B1-4897-B93F-9D8C4AB9D66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낙상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Sheet1!$A$2:$A$8</c:f>
              <c:strCache>
                <c:ptCount val="7"/>
                <c:pt idx="0">
                  <c:v>월</c:v>
                </c:pt>
                <c:pt idx="1">
                  <c:v>화</c:v>
                </c:pt>
                <c:pt idx="2">
                  <c:v>수</c:v>
                </c:pt>
                <c:pt idx="3">
                  <c:v>목</c:v>
                </c:pt>
                <c:pt idx="4">
                  <c:v>금</c:v>
                </c:pt>
                <c:pt idx="5">
                  <c:v>토</c:v>
                </c:pt>
                <c:pt idx="6">
                  <c:v>일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2</c:v>
                </c:pt>
                <c:pt idx="1">
                  <c:v>5</c:v>
                </c:pt>
                <c:pt idx="2">
                  <c:v>1</c:v>
                </c:pt>
                <c:pt idx="3">
                  <c:v>2</c:v>
                </c:pt>
                <c:pt idx="4">
                  <c:v>2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5B1-4897-B93F-9D8C4AB9D6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60070415"/>
        <c:axId val="1860071247"/>
        <c:extLst>
          <c:ext xmlns:c15="http://schemas.microsoft.com/office/drawing/2012/chart" uri="{02D57815-91ED-43cb-92C2-25804820EDAC}">
            <c15:filteredLine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이상행동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strCache>
                      <c:ptCount val="7"/>
                      <c:pt idx="0">
                        <c:v>월</c:v>
                      </c:pt>
                      <c:pt idx="1">
                        <c:v>화</c:v>
                      </c:pt>
                      <c:pt idx="2">
                        <c:v>수</c:v>
                      </c:pt>
                      <c:pt idx="3">
                        <c:v>목</c:v>
                      </c:pt>
                      <c:pt idx="4">
                        <c:v>금</c:v>
                      </c:pt>
                      <c:pt idx="5">
                        <c:v>토</c:v>
                      </c:pt>
                      <c:pt idx="6">
                        <c:v>일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3</c:v>
                      </c:pt>
                      <c:pt idx="1">
                        <c:v>4</c:v>
                      </c:pt>
                      <c:pt idx="2">
                        <c:v>5</c:v>
                      </c:pt>
                      <c:pt idx="3">
                        <c:v>4</c:v>
                      </c:pt>
                      <c:pt idx="4">
                        <c:v>3</c:v>
                      </c:pt>
                      <c:pt idx="5">
                        <c:v>0</c:v>
                      </c:pt>
                      <c:pt idx="6">
                        <c:v>0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15B1-4897-B93F-9D8C4AB9D666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이상호흡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strCache>
                      <c:ptCount val="7"/>
                      <c:pt idx="0">
                        <c:v>월</c:v>
                      </c:pt>
                      <c:pt idx="1">
                        <c:v>화</c:v>
                      </c:pt>
                      <c:pt idx="2">
                        <c:v>수</c:v>
                      </c:pt>
                      <c:pt idx="3">
                        <c:v>목</c:v>
                      </c:pt>
                      <c:pt idx="4">
                        <c:v>금</c:v>
                      </c:pt>
                      <c:pt idx="5">
                        <c:v>토</c:v>
                      </c:pt>
                      <c:pt idx="6">
                        <c:v>일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Sheet1!$E$2:$E$8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</c:v>
                      </c:pt>
                      <c:pt idx="1">
                        <c:v>2</c:v>
                      </c:pt>
                      <c:pt idx="2">
                        <c:v>1</c:v>
                      </c:pt>
                      <c:pt idx="3">
                        <c:v>1</c:v>
                      </c:pt>
                      <c:pt idx="4">
                        <c:v>2</c:v>
                      </c:pt>
                      <c:pt idx="5">
                        <c:v>0</c:v>
                      </c:pt>
                      <c:pt idx="6">
                        <c:v>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15B1-4897-B93F-9D8C4AB9D666}"/>
                  </c:ext>
                </c:extLst>
              </c15:ser>
            </c15:filteredLineSeries>
          </c:ext>
        </c:extLst>
      </c:lineChart>
      <c:catAx>
        <c:axId val="18600704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60071247"/>
        <c:crosses val="autoZero"/>
        <c:auto val="1"/>
        <c:lblAlgn val="ctr"/>
        <c:lblOffset val="100"/>
        <c:noMultiLvlLbl val="0"/>
      </c:catAx>
      <c:valAx>
        <c:axId val="18600712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600704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8211768674812391"/>
          <c:y val="0.8456893413975578"/>
          <c:w val="0.20178122633698783"/>
          <c:h val="9.2468413361830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9D5-43BE-9F19-A1424E3A2017}"/>
              </c:ext>
            </c:extLst>
          </c:dPt>
          <c:dPt>
            <c:idx val="1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9D5-43BE-9F19-A1424E3A2017}"/>
              </c:ext>
            </c:extLst>
          </c:dPt>
          <c:dLbls>
            <c:dLbl>
              <c:idx val="0"/>
              <c:layout>
                <c:manualLayout>
                  <c:x val="8.8434445704035594E-2"/>
                  <c:y val="3.979548671133649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5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9D5-43BE-9F19-A1424E3A2017}"/>
                </c:ext>
              </c:extLst>
            </c:dLbl>
            <c:dLbl>
              <c:idx val="1"/>
              <c:layout>
                <c:manualLayout>
                  <c:x val="-5.3060667422421444E-2"/>
                  <c:y val="-7.959097342267300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5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9D5-43BE-9F19-A1424E3A201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5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17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9D5-43BE-9F19-A1424E3A201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무호흡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Sheet1!$A$2:$A$8</c:f>
              <c:strCache>
                <c:ptCount val="7"/>
                <c:pt idx="0">
                  <c:v>월</c:v>
                </c:pt>
                <c:pt idx="1">
                  <c:v>화</c:v>
                </c:pt>
                <c:pt idx="2">
                  <c:v>수</c:v>
                </c:pt>
                <c:pt idx="3">
                  <c:v>목</c:v>
                </c:pt>
                <c:pt idx="4">
                  <c:v>금</c:v>
                </c:pt>
                <c:pt idx="5">
                  <c:v>토</c:v>
                </c:pt>
                <c:pt idx="6">
                  <c:v>일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4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5B1-4897-B93F-9D8C4AB9D66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낙상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Sheet1!$A$2:$A$8</c:f>
              <c:strCache>
                <c:ptCount val="7"/>
                <c:pt idx="0">
                  <c:v>월</c:v>
                </c:pt>
                <c:pt idx="1">
                  <c:v>화</c:v>
                </c:pt>
                <c:pt idx="2">
                  <c:v>수</c:v>
                </c:pt>
                <c:pt idx="3">
                  <c:v>목</c:v>
                </c:pt>
                <c:pt idx="4">
                  <c:v>금</c:v>
                </c:pt>
                <c:pt idx="5">
                  <c:v>토</c:v>
                </c:pt>
                <c:pt idx="6">
                  <c:v>일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2</c:v>
                </c:pt>
                <c:pt idx="1">
                  <c:v>5</c:v>
                </c:pt>
                <c:pt idx="2">
                  <c:v>1</c:v>
                </c:pt>
                <c:pt idx="3">
                  <c:v>2</c:v>
                </c:pt>
                <c:pt idx="4">
                  <c:v>2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5B1-4897-B93F-9D8C4AB9D6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60070415"/>
        <c:axId val="1860071247"/>
        <c:extLst>
          <c:ext xmlns:c15="http://schemas.microsoft.com/office/drawing/2012/chart" uri="{02D57815-91ED-43cb-92C2-25804820EDAC}">
            <c15:filteredLine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이상행동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strCache>
                      <c:ptCount val="7"/>
                      <c:pt idx="0">
                        <c:v>월</c:v>
                      </c:pt>
                      <c:pt idx="1">
                        <c:v>화</c:v>
                      </c:pt>
                      <c:pt idx="2">
                        <c:v>수</c:v>
                      </c:pt>
                      <c:pt idx="3">
                        <c:v>목</c:v>
                      </c:pt>
                      <c:pt idx="4">
                        <c:v>금</c:v>
                      </c:pt>
                      <c:pt idx="5">
                        <c:v>토</c:v>
                      </c:pt>
                      <c:pt idx="6">
                        <c:v>일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3</c:v>
                      </c:pt>
                      <c:pt idx="1">
                        <c:v>4</c:v>
                      </c:pt>
                      <c:pt idx="2">
                        <c:v>5</c:v>
                      </c:pt>
                      <c:pt idx="3">
                        <c:v>4</c:v>
                      </c:pt>
                      <c:pt idx="4">
                        <c:v>3</c:v>
                      </c:pt>
                      <c:pt idx="5">
                        <c:v>0</c:v>
                      </c:pt>
                      <c:pt idx="6">
                        <c:v>0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15B1-4897-B93F-9D8C4AB9D666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이상호흡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strCache>
                      <c:ptCount val="7"/>
                      <c:pt idx="0">
                        <c:v>월</c:v>
                      </c:pt>
                      <c:pt idx="1">
                        <c:v>화</c:v>
                      </c:pt>
                      <c:pt idx="2">
                        <c:v>수</c:v>
                      </c:pt>
                      <c:pt idx="3">
                        <c:v>목</c:v>
                      </c:pt>
                      <c:pt idx="4">
                        <c:v>금</c:v>
                      </c:pt>
                      <c:pt idx="5">
                        <c:v>토</c:v>
                      </c:pt>
                      <c:pt idx="6">
                        <c:v>일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Sheet1!$E$2:$E$8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</c:v>
                      </c:pt>
                      <c:pt idx="1">
                        <c:v>2</c:v>
                      </c:pt>
                      <c:pt idx="2">
                        <c:v>1</c:v>
                      </c:pt>
                      <c:pt idx="3">
                        <c:v>1</c:v>
                      </c:pt>
                      <c:pt idx="4">
                        <c:v>2</c:v>
                      </c:pt>
                      <c:pt idx="5">
                        <c:v>0</c:v>
                      </c:pt>
                      <c:pt idx="6">
                        <c:v>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15B1-4897-B93F-9D8C4AB9D666}"/>
                  </c:ext>
                </c:extLst>
              </c15:ser>
            </c15:filteredLineSeries>
          </c:ext>
        </c:extLst>
      </c:lineChart>
      <c:catAx>
        <c:axId val="18600704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60071247"/>
        <c:crosses val="autoZero"/>
        <c:auto val="1"/>
        <c:lblAlgn val="ctr"/>
        <c:lblOffset val="100"/>
        <c:noMultiLvlLbl val="0"/>
      </c:catAx>
      <c:valAx>
        <c:axId val="18600712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600704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8211768674812391"/>
          <c:y val="0.8456893413975578"/>
          <c:w val="0.20178122633698783"/>
          <c:h val="9.2468413361830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시간</c:v>
                </c:pt>
              </c:strCache>
            </c:strRef>
          </c:tx>
          <c:spPr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002-4BAD-A117-781D7793DD75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002-4BAD-A117-781D7793DD75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D002-4BAD-A117-781D7793DD75}"/>
              </c:ext>
            </c:extLst>
          </c:dPt>
          <c:dLbls>
            <c:dLbl>
              <c:idx val="0"/>
              <c:layout>
                <c:manualLayout>
                  <c:x val="1.4013692996456356E-2"/>
                  <c:y val="-1.046331310735185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002-4BAD-A117-781D7793DD75}"/>
                </c:ext>
              </c:extLst>
            </c:dLbl>
            <c:dLbl>
              <c:idx val="1"/>
              <c:layout>
                <c:manualLayout>
                  <c:x val="1.0633061362779171E-3"/>
                  <c:y val="2.092662621470363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002-4BAD-A117-781D7793DD75}"/>
                </c:ext>
              </c:extLst>
            </c:dLbl>
            <c:dLbl>
              <c:idx val="3"/>
              <c:layout>
                <c:manualLayout>
                  <c:x val="-1.3531050030791129E-2"/>
                  <c:y val="4.307890959478116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002-4BAD-A117-781D7793DD7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화장실</c:v>
                </c:pt>
                <c:pt idx="1">
                  <c:v>침실</c:v>
                </c:pt>
                <c:pt idx="2">
                  <c:v>거실</c:v>
                </c:pt>
                <c:pt idx="3">
                  <c:v>부엌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20</c:v>
                </c:pt>
                <c:pt idx="2">
                  <c:v>48</c:v>
                </c:pt>
                <c:pt idx="3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002-4BAD-A117-781D7793DD7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5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D564C0-DFF3-46C6-98A4-1BED0293F3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3B80DC-09D3-4E44-8BF6-32B6F0700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D3C295-FC59-4D19-8BF1-83FFB2236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CE693-8BEF-482E-AE6E-F6012051B4F9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8A639B-AAD6-421B-88EC-2A548C99E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1D608A-1BB2-40AC-9A51-D86C6A84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F780C-8406-4DC6-9FCB-7DFA9CC3ED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440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9E5F30-18CA-4993-B5B4-D958C2E59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8C12B72-8989-414D-AC93-556B6095FD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7CEAEB-9F39-41F2-8061-853468BAE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CE693-8BEF-482E-AE6E-F6012051B4F9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C245EC-2E7A-4595-84B5-2B1B85AB4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2FC265-F661-4F86-84FA-5E0778D43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F780C-8406-4DC6-9FCB-7DFA9CC3ED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3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311DF6-3E5C-4D8E-9D93-46795328CB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94D5966-7668-49F2-B36E-041C4A1230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D6205B-6D5C-44BE-9232-2AAF918C3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CE693-8BEF-482E-AE6E-F6012051B4F9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FD27DF-442D-49AC-A009-137A1F507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47C417-CB4D-4226-9B27-65F6EEAE3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F780C-8406-4DC6-9FCB-7DFA9CC3ED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495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3AFB6C-380E-4AFD-A14C-308018B87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F45E77-A4C4-44C4-AB98-6FDFE8CEE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91ECCE-1AEA-46D9-AFE6-65E613125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CE693-8BEF-482E-AE6E-F6012051B4F9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914042-889C-48C4-A585-64279ADB8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1874B9-A6E0-46A5-AFF2-3ADFD5318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F780C-8406-4DC6-9FCB-7DFA9CC3ED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1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1A269-8421-41B2-A269-F6619D91C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15F353-E6CC-47EF-9B75-1A23BD0498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B5A451-EC50-439F-9F7C-B8A9C3D1D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CE693-8BEF-482E-AE6E-F6012051B4F9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7C642F-C5BB-42B3-BC48-F58801C3C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F7D861-C0B4-43F7-8BAD-CCA19395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F780C-8406-4DC6-9FCB-7DFA9CC3ED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763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E0A2C7-8A16-4C92-93AD-243ED191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E46F19-A9C7-48C3-B385-BA01AA32F8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161E31-8AB0-4D35-8C3B-8543506E0E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A07399-6DD8-4491-A1F1-EEF35BD83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CE693-8BEF-482E-AE6E-F6012051B4F9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B0ACE9-12A2-49A8-AA1B-38566059B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8212EC-CB3A-40E3-9A74-A2746D6B7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F780C-8406-4DC6-9FCB-7DFA9CC3ED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942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648C03-4921-4AFF-B4CD-22EE9B5AD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52D928-B99A-4E81-A602-34628F9F9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BB0A97-4908-47CF-8D9D-E3FAAD40B3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B602322-5C21-42B1-86A2-6F81D21217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B941E1-899E-4996-AE13-4C9DC4FB5D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BFC9342-28AB-4C66-81FE-19C66BEB1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CE693-8BEF-482E-AE6E-F6012051B4F9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0835A58-4807-4206-BE93-9016BD52C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08F6A6-D849-4FCA-9B88-6DFA4D866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F780C-8406-4DC6-9FCB-7DFA9CC3ED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575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3AFCD8-6A71-4EC8-8E6F-EFC62DFA3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9B253B9-0871-483B-945C-9B748A6F6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CE693-8BEF-482E-AE6E-F6012051B4F9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989A0D4-BDB0-40C0-9561-E741BBCE5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1BBBD1-B0E2-43FA-ACD7-35F492F4F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F780C-8406-4DC6-9FCB-7DFA9CC3ED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559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53EE5D6-03CA-455F-8640-6CA3A4E54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CE693-8BEF-482E-AE6E-F6012051B4F9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6A7287A-6653-499E-847F-F07B364D0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2BE4D5-95C0-4222-BCB7-10B0DEFD2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F780C-8406-4DC6-9FCB-7DFA9CC3ED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861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9C6289-0410-4D04-A0A5-2C292B02D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A1A83B-CC51-4302-A7FB-686766493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7B4277-8753-4F21-B045-55765AA50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C76D28-819A-4D9A-B02D-8DB9FE175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CE693-8BEF-482E-AE6E-F6012051B4F9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34C29E-D186-484E-97AC-BD3E6E0E3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73FD5B-3710-4BE0-8E09-A9079B90A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F780C-8406-4DC6-9FCB-7DFA9CC3ED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615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AC437-EDEF-4AE6-AF0D-346E1C594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152D001-2F0B-4B1D-AF76-19826F0B97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D318CC-5B9D-49D7-9FEE-464A50F083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68B37-E2F8-447F-8A2A-0606180BF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CE693-8BEF-482E-AE6E-F6012051B4F9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2A9217-3903-4C02-BBD6-746F71B5C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FA697E-1EDB-44DB-9AD7-576A58106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F780C-8406-4DC6-9FCB-7DFA9CC3ED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37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F23637F-C253-4C89-84B6-B78E87DA8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905C10-5BAB-4339-9BE8-C892DB594E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818182-875A-45B3-858D-ECD368C502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4CE693-8BEF-482E-AE6E-F6012051B4F9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694130-6227-49B1-B05F-9E976861BC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FDCB26-B98B-4865-A405-1AFFC64402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F780C-8406-4DC6-9FCB-7DFA9CC3ED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183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9.png"/><Relationship Id="rId18" Type="http://schemas.openxmlformats.org/officeDocument/2006/relationships/image" Target="../media/image12.jpeg"/><Relationship Id="rId26" Type="http://schemas.openxmlformats.org/officeDocument/2006/relationships/chart" Target="../charts/chart3.xml"/><Relationship Id="rId3" Type="http://schemas.openxmlformats.org/officeDocument/2006/relationships/chart" Target="../charts/chart1.xml"/><Relationship Id="rId21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17" Type="http://schemas.openxmlformats.org/officeDocument/2006/relationships/image" Target="../media/image11.png"/><Relationship Id="rId25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microsoft.com/office/2007/relationships/hdphoto" Target="../media/hdphoto3.wdp"/><Relationship Id="rId20" Type="http://schemas.openxmlformats.org/officeDocument/2006/relationships/image" Target="../media/image13.png"/><Relationship Id="rId29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microsoft.com/office/2007/relationships/hdphoto" Target="../media/hdphoto1.wdp"/><Relationship Id="rId24" Type="http://schemas.openxmlformats.org/officeDocument/2006/relationships/image" Target="../media/image17.png"/><Relationship Id="rId5" Type="http://schemas.openxmlformats.org/officeDocument/2006/relationships/image" Target="../media/image3.png"/><Relationship Id="rId15" Type="http://schemas.openxmlformats.org/officeDocument/2006/relationships/image" Target="../media/image10.png"/><Relationship Id="rId23" Type="http://schemas.openxmlformats.org/officeDocument/2006/relationships/image" Target="../media/image16.png"/><Relationship Id="rId28" Type="http://schemas.openxmlformats.org/officeDocument/2006/relationships/image" Target="../media/image19.png"/><Relationship Id="rId10" Type="http://schemas.openxmlformats.org/officeDocument/2006/relationships/image" Target="../media/image7.png"/><Relationship Id="rId19" Type="http://schemas.openxmlformats.org/officeDocument/2006/relationships/hyperlink" Target="https://pxhere.com/ko/photo/1365678" TargetMode="External"/><Relationship Id="rId4" Type="http://schemas.openxmlformats.org/officeDocument/2006/relationships/image" Target="../media/image2.png"/><Relationship Id="rId9" Type="http://schemas.openxmlformats.org/officeDocument/2006/relationships/chart" Target="../charts/chart2.xml"/><Relationship Id="rId14" Type="http://schemas.microsoft.com/office/2007/relationships/hdphoto" Target="../media/hdphoto2.wdp"/><Relationship Id="rId22" Type="http://schemas.openxmlformats.org/officeDocument/2006/relationships/image" Target="../media/image15.png"/><Relationship Id="rId27" Type="http://schemas.openxmlformats.org/officeDocument/2006/relationships/chart" Target="../charts/chart4.xml"/><Relationship Id="rId30" Type="http://schemas.openxmlformats.org/officeDocument/2006/relationships/chart" Target="../charts/char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72.svg"/><Relationship Id="rId18" Type="http://schemas.openxmlformats.org/officeDocument/2006/relationships/image" Target="../media/image75.png"/><Relationship Id="rId3" Type="http://schemas.openxmlformats.org/officeDocument/2006/relationships/image" Target="../media/image1.png"/><Relationship Id="rId7" Type="http://schemas.openxmlformats.org/officeDocument/2006/relationships/image" Target="../media/image44.svg"/><Relationship Id="rId12" Type="http://schemas.openxmlformats.org/officeDocument/2006/relationships/image" Target="../media/image71.png"/><Relationship Id="rId17" Type="http://schemas.openxmlformats.org/officeDocument/2006/relationships/image" Target="../media/image27.svg"/><Relationship Id="rId2" Type="http://schemas.openxmlformats.org/officeDocument/2006/relationships/image" Target="../media/image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5" Type="http://schemas.openxmlformats.org/officeDocument/2006/relationships/image" Target="../media/image74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7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72.svg"/><Relationship Id="rId3" Type="http://schemas.openxmlformats.org/officeDocument/2006/relationships/image" Target="../media/image1.png"/><Relationship Id="rId7" Type="http://schemas.openxmlformats.org/officeDocument/2006/relationships/image" Target="../media/image44.svg"/><Relationship Id="rId12" Type="http://schemas.openxmlformats.org/officeDocument/2006/relationships/image" Target="../media/image71.png"/><Relationship Id="rId17" Type="http://schemas.openxmlformats.org/officeDocument/2006/relationships/image" Target="../media/image77.png"/><Relationship Id="rId2" Type="http://schemas.openxmlformats.org/officeDocument/2006/relationships/image" Target="../media/image2.png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5" Type="http://schemas.openxmlformats.org/officeDocument/2006/relationships/image" Target="../media/image74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7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72.svg"/><Relationship Id="rId3" Type="http://schemas.openxmlformats.org/officeDocument/2006/relationships/image" Target="../media/image1.png"/><Relationship Id="rId7" Type="http://schemas.openxmlformats.org/officeDocument/2006/relationships/image" Target="../media/image44.svg"/><Relationship Id="rId12" Type="http://schemas.openxmlformats.org/officeDocument/2006/relationships/image" Target="../media/image71.png"/><Relationship Id="rId17" Type="http://schemas.openxmlformats.org/officeDocument/2006/relationships/image" Target="../media/image77.png"/><Relationship Id="rId2" Type="http://schemas.openxmlformats.org/officeDocument/2006/relationships/image" Target="../media/image2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5" Type="http://schemas.openxmlformats.org/officeDocument/2006/relationships/image" Target="../media/image74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7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72.svg"/><Relationship Id="rId18" Type="http://schemas.openxmlformats.org/officeDocument/2006/relationships/image" Target="../media/image75.png"/><Relationship Id="rId3" Type="http://schemas.openxmlformats.org/officeDocument/2006/relationships/image" Target="../media/image1.png"/><Relationship Id="rId7" Type="http://schemas.openxmlformats.org/officeDocument/2006/relationships/image" Target="../media/image44.svg"/><Relationship Id="rId12" Type="http://schemas.openxmlformats.org/officeDocument/2006/relationships/image" Target="../media/image71.png"/><Relationship Id="rId17" Type="http://schemas.openxmlformats.org/officeDocument/2006/relationships/image" Target="../media/image27.svg"/><Relationship Id="rId2" Type="http://schemas.openxmlformats.org/officeDocument/2006/relationships/image" Target="../media/image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5" Type="http://schemas.openxmlformats.org/officeDocument/2006/relationships/image" Target="../media/image74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71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12" Type="http://schemas.openxmlformats.org/officeDocument/2006/relationships/image" Target="../media/image48.svg"/><Relationship Id="rId2" Type="http://schemas.openxmlformats.org/officeDocument/2006/relationships/image" Target="../media/image2.png"/><Relationship Id="rId16" Type="http://schemas.openxmlformats.org/officeDocument/2006/relationships/image" Target="../media/image7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73.png"/><Relationship Id="rId10" Type="http://schemas.openxmlformats.org/officeDocument/2006/relationships/image" Target="../media/image46.svg"/><Relationship Id="rId4" Type="http://schemas.openxmlformats.org/officeDocument/2006/relationships/image" Target="../media/image1.png"/><Relationship Id="rId9" Type="http://schemas.openxmlformats.org/officeDocument/2006/relationships/image" Target="../media/image45.png"/><Relationship Id="rId14" Type="http://schemas.openxmlformats.org/officeDocument/2006/relationships/image" Target="../media/image7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72.svg"/><Relationship Id="rId18" Type="http://schemas.openxmlformats.org/officeDocument/2006/relationships/image" Target="../media/image79.png"/><Relationship Id="rId3" Type="http://schemas.openxmlformats.org/officeDocument/2006/relationships/image" Target="../media/image1.png"/><Relationship Id="rId7" Type="http://schemas.openxmlformats.org/officeDocument/2006/relationships/image" Target="../media/image44.svg"/><Relationship Id="rId12" Type="http://schemas.openxmlformats.org/officeDocument/2006/relationships/image" Target="../media/image71.png"/><Relationship Id="rId17" Type="http://schemas.openxmlformats.org/officeDocument/2006/relationships/image" Target="../media/image27.svg"/><Relationship Id="rId2" Type="http://schemas.openxmlformats.org/officeDocument/2006/relationships/image" Target="../media/image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5" Type="http://schemas.openxmlformats.org/officeDocument/2006/relationships/image" Target="../media/image74.svg"/><Relationship Id="rId10" Type="http://schemas.openxmlformats.org/officeDocument/2006/relationships/image" Target="../media/image47.png"/><Relationship Id="rId19" Type="http://schemas.openxmlformats.org/officeDocument/2006/relationships/image" Target="../media/image80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47.png"/><Relationship Id="rId18" Type="http://schemas.openxmlformats.org/officeDocument/2006/relationships/image" Target="../media/image44.svg"/><Relationship Id="rId3" Type="http://schemas.openxmlformats.org/officeDocument/2006/relationships/image" Target="../media/image1.png"/><Relationship Id="rId21" Type="http://schemas.openxmlformats.org/officeDocument/2006/relationships/image" Target="../media/image18.png"/><Relationship Id="rId7" Type="http://schemas.openxmlformats.org/officeDocument/2006/relationships/image" Target="../media/image6.svg"/><Relationship Id="rId12" Type="http://schemas.openxmlformats.org/officeDocument/2006/relationships/image" Target="../media/image81.png"/><Relationship Id="rId17" Type="http://schemas.openxmlformats.org/officeDocument/2006/relationships/image" Target="../media/image43.png"/><Relationship Id="rId2" Type="http://schemas.openxmlformats.org/officeDocument/2006/relationships/image" Target="../media/image2.png"/><Relationship Id="rId16" Type="http://schemas.openxmlformats.org/officeDocument/2006/relationships/image" Target="../media/image42.svg"/><Relationship Id="rId20" Type="http://schemas.openxmlformats.org/officeDocument/2006/relationships/image" Target="../media/image4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7.svg"/><Relationship Id="rId5" Type="http://schemas.openxmlformats.org/officeDocument/2006/relationships/image" Target="../media/image4.svg"/><Relationship Id="rId15" Type="http://schemas.openxmlformats.org/officeDocument/2006/relationships/image" Target="../media/image41.png"/><Relationship Id="rId23" Type="http://schemas.openxmlformats.org/officeDocument/2006/relationships/image" Target="../media/image19.png"/><Relationship Id="rId10" Type="http://schemas.openxmlformats.org/officeDocument/2006/relationships/image" Target="../media/image26.png"/><Relationship Id="rId19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25.svg"/><Relationship Id="rId14" Type="http://schemas.openxmlformats.org/officeDocument/2006/relationships/image" Target="../media/image48.svg"/><Relationship Id="rId22" Type="http://schemas.openxmlformats.org/officeDocument/2006/relationships/image" Target="../media/image8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47.png"/><Relationship Id="rId18" Type="http://schemas.openxmlformats.org/officeDocument/2006/relationships/image" Target="../media/image44.svg"/><Relationship Id="rId3" Type="http://schemas.openxmlformats.org/officeDocument/2006/relationships/image" Target="../media/image1.png"/><Relationship Id="rId21" Type="http://schemas.openxmlformats.org/officeDocument/2006/relationships/image" Target="../media/image18.png"/><Relationship Id="rId7" Type="http://schemas.openxmlformats.org/officeDocument/2006/relationships/image" Target="../media/image6.svg"/><Relationship Id="rId12" Type="http://schemas.openxmlformats.org/officeDocument/2006/relationships/image" Target="../media/image81.png"/><Relationship Id="rId17" Type="http://schemas.openxmlformats.org/officeDocument/2006/relationships/image" Target="../media/image43.png"/><Relationship Id="rId2" Type="http://schemas.openxmlformats.org/officeDocument/2006/relationships/image" Target="../media/image2.png"/><Relationship Id="rId16" Type="http://schemas.openxmlformats.org/officeDocument/2006/relationships/image" Target="../media/image42.svg"/><Relationship Id="rId20" Type="http://schemas.openxmlformats.org/officeDocument/2006/relationships/image" Target="../media/image4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7.svg"/><Relationship Id="rId5" Type="http://schemas.openxmlformats.org/officeDocument/2006/relationships/image" Target="../media/image4.svg"/><Relationship Id="rId15" Type="http://schemas.openxmlformats.org/officeDocument/2006/relationships/image" Target="../media/image41.png"/><Relationship Id="rId23" Type="http://schemas.openxmlformats.org/officeDocument/2006/relationships/image" Target="../media/image84.png"/><Relationship Id="rId10" Type="http://schemas.openxmlformats.org/officeDocument/2006/relationships/image" Target="../media/image26.png"/><Relationship Id="rId19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25.svg"/><Relationship Id="rId14" Type="http://schemas.openxmlformats.org/officeDocument/2006/relationships/image" Target="../media/image48.svg"/><Relationship Id="rId22" Type="http://schemas.openxmlformats.org/officeDocument/2006/relationships/image" Target="../media/image8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47.png"/><Relationship Id="rId18" Type="http://schemas.openxmlformats.org/officeDocument/2006/relationships/image" Target="../media/image44.svg"/><Relationship Id="rId3" Type="http://schemas.openxmlformats.org/officeDocument/2006/relationships/image" Target="../media/image1.png"/><Relationship Id="rId21" Type="http://schemas.openxmlformats.org/officeDocument/2006/relationships/image" Target="../media/image40.png"/><Relationship Id="rId7" Type="http://schemas.openxmlformats.org/officeDocument/2006/relationships/image" Target="../media/image6.svg"/><Relationship Id="rId12" Type="http://schemas.openxmlformats.org/officeDocument/2006/relationships/image" Target="../media/image81.png"/><Relationship Id="rId17" Type="http://schemas.openxmlformats.org/officeDocument/2006/relationships/image" Target="../media/image43.png"/><Relationship Id="rId2" Type="http://schemas.openxmlformats.org/officeDocument/2006/relationships/image" Target="../media/image2.png"/><Relationship Id="rId16" Type="http://schemas.openxmlformats.org/officeDocument/2006/relationships/image" Target="../media/image42.svg"/><Relationship Id="rId20" Type="http://schemas.openxmlformats.org/officeDocument/2006/relationships/image" Target="../media/image4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7.svg"/><Relationship Id="rId5" Type="http://schemas.openxmlformats.org/officeDocument/2006/relationships/image" Target="../media/image4.svg"/><Relationship Id="rId15" Type="http://schemas.openxmlformats.org/officeDocument/2006/relationships/image" Target="../media/image41.png"/><Relationship Id="rId10" Type="http://schemas.openxmlformats.org/officeDocument/2006/relationships/image" Target="../media/image26.png"/><Relationship Id="rId19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25.svg"/><Relationship Id="rId14" Type="http://schemas.openxmlformats.org/officeDocument/2006/relationships/image" Target="../media/image48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47.png"/><Relationship Id="rId18" Type="http://schemas.openxmlformats.org/officeDocument/2006/relationships/image" Target="../media/image44.svg"/><Relationship Id="rId3" Type="http://schemas.openxmlformats.org/officeDocument/2006/relationships/image" Target="../media/image1.png"/><Relationship Id="rId21" Type="http://schemas.openxmlformats.org/officeDocument/2006/relationships/image" Target="../media/image40.png"/><Relationship Id="rId7" Type="http://schemas.openxmlformats.org/officeDocument/2006/relationships/image" Target="../media/image6.svg"/><Relationship Id="rId12" Type="http://schemas.openxmlformats.org/officeDocument/2006/relationships/image" Target="../media/image81.png"/><Relationship Id="rId17" Type="http://schemas.openxmlformats.org/officeDocument/2006/relationships/image" Target="../media/image43.png"/><Relationship Id="rId2" Type="http://schemas.openxmlformats.org/officeDocument/2006/relationships/image" Target="../media/image2.png"/><Relationship Id="rId16" Type="http://schemas.openxmlformats.org/officeDocument/2006/relationships/image" Target="../media/image42.svg"/><Relationship Id="rId20" Type="http://schemas.openxmlformats.org/officeDocument/2006/relationships/image" Target="../media/image4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7.svg"/><Relationship Id="rId5" Type="http://schemas.openxmlformats.org/officeDocument/2006/relationships/image" Target="../media/image4.svg"/><Relationship Id="rId15" Type="http://schemas.openxmlformats.org/officeDocument/2006/relationships/image" Target="../media/image41.png"/><Relationship Id="rId10" Type="http://schemas.openxmlformats.org/officeDocument/2006/relationships/image" Target="../media/image26.png"/><Relationship Id="rId19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25.svg"/><Relationship Id="rId14" Type="http://schemas.openxmlformats.org/officeDocument/2006/relationships/image" Target="../media/image4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13" Type="http://schemas.openxmlformats.org/officeDocument/2006/relationships/image" Target="../media/image23.svg"/><Relationship Id="rId18" Type="http://schemas.openxmlformats.org/officeDocument/2006/relationships/image" Target="../media/image9.png"/><Relationship Id="rId26" Type="http://schemas.openxmlformats.org/officeDocument/2006/relationships/image" Target="../media/image19.png"/><Relationship Id="rId3" Type="http://schemas.openxmlformats.org/officeDocument/2006/relationships/image" Target="../media/image2.png"/><Relationship Id="rId21" Type="http://schemas.microsoft.com/office/2007/relationships/hdphoto" Target="../media/hdphoto3.wdp"/><Relationship Id="rId7" Type="http://schemas.openxmlformats.org/officeDocument/2006/relationships/image" Target="../media/image6.svg"/><Relationship Id="rId12" Type="http://schemas.openxmlformats.org/officeDocument/2006/relationships/image" Target="../media/image22.png"/><Relationship Id="rId17" Type="http://schemas.openxmlformats.org/officeDocument/2006/relationships/image" Target="../media/image8.png"/><Relationship Id="rId25" Type="http://schemas.openxmlformats.org/officeDocument/2006/relationships/image" Target="../media/image13.png"/><Relationship Id="rId2" Type="http://schemas.openxmlformats.org/officeDocument/2006/relationships/image" Target="../media/image1.png"/><Relationship Id="rId16" Type="http://schemas.microsoft.com/office/2007/relationships/hdphoto" Target="../media/hdphoto1.wdp"/><Relationship Id="rId20" Type="http://schemas.openxmlformats.org/officeDocument/2006/relationships/image" Target="../media/image10.png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6.png"/><Relationship Id="rId24" Type="http://schemas.openxmlformats.org/officeDocument/2006/relationships/hyperlink" Target="https://pxhere.com/ko/photo/1365678" TargetMode="External"/><Relationship Id="rId5" Type="http://schemas.openxmlformats.org/officeDocument/2006/relationships/image" Target="../media/image4.svg"/><Relationship Id="rId15" Type="http://schemas.openxmlformats.org/officeDocument/2006/relationships/image" Target="../media/image7.png"/><Relationship Id="rId23" Type="http://schemas.openxmlformats.org/officeDocument/2006/relationships/image" Target="../media/image12.jpeg"/><Relationship Id="rId28" Type="http://schemas.openxmlformats.org/officeDocument/2006/relationships/image" Target="../media/image18.png"/><Relationship Id="rId10" Type="http://schemas.openxmlformats.org/officeDocument/2006/relationships/image" Target="../media/image21.png"/><Relationship Id="rId19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14.png"/><Relationship Id="rId14" Type="http://schemas.openxmlformats.org/officeDocument/2006/relationships/image" Target="../media/image17.png"/><Relationship Id="rId22" Type="http://schemas.openxmlformats.org/officeDocument/2006/relationships/image" Target="../media/image11.png"/><Relationship Id="rId27" Type="http://schemas.openxmlformats.org/officeDocument/2006/relationships/image" Target="../media/image20.png"/><Relationship Id="rId30" Type="http://schemas.openxmlformats.org/officeDocument/2006/relationships/chart" Target="../charts/char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47.png"/><Relationship Id="rId18" Type="http://schemas.openxmlformats.org/officeDocument/2006/relationships/image" Target="../media/image44.svg"/><Relationship Id="rId3" Type="http://schemas.openxmlformats.org/officeDocument/2006/relationships/image" Target="../media/image1.png"/><Relationship Id="rId21" Type="http://schemas.openxmlformats.org/officeDocument/2006/relationships/image" Target="../media/image40.png"/><Relationship Id="rId7" Type="http://schemas.openxmlformats.org/officeDocument/2006/relationships/image" Target="../media/image6.svg"/><Relationship Id="rId12" Type="http://schemas.openxmlformats.org/officeDocument/2006/relationships/image" Target="../media/image81.png"/><Relationship Id="rId17" Type="http://schemas.openxmlformats.org/officeDocument/2006/relationships/image" Target="../media/image43.png"/><Relationship Id="rId2" Type="http://schemas.openxmlformats.org/officeDocument/2006/relationships/image" Target="../media/image2.png"/><Relationship Id="rId16" Type="http://schemas.openxmlformats.org/officeDocument/2006/relationships/image" Target="../media/image42.svg"/><Relationship Id="rId20" Type="http://schemas.openxmlformats.org/officeDocument/2006/relationships/image" Target="../media/image4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7.svg"/><Relationship Id="rId5" Type="http://schemas.openxmlformats.org/officeDocument/2006/relationships/image" Target="../media/image4.svg"/><Relationship Id="rId15" Type="http://schemas.openxmlformats.org/officeDocument/2006/relationships/image" Target="../media/image41.png"/><Relationship Id="rId10" Type="http://schemas.openxmlformats.org/officeDocument/2006/relationships/image" Target="../media/image26.png"/><Relationship Id="rId19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25.svg"/><Relationship Id="rId14" Type="http://schemas.openxmlformats.org/officeDocument/2006/relationships/image" Target="../media/image48.svg"/><Relationship Id="rId22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18" Type="http://schemas.openxmlformats.org/officeDocument/2006/relationships/image" Target="../media/image90.png"/><Relationship Id="rId3" Type="http://schemas.openxmlformats.org/officeDocument/2006/relationships/image" Target="../media/image1.png"/><Relationship Id="rId21" Type="http://schemas.openxmlformats.org/officeDocument/2006/relationships/image" Target="../media/image25.svg"/><Relationship Id="rId7" Type="http://schemas.openxmlformats.org/officeDocument/2006/relationships/image" Target="../media/image6.svg"/><Relationship Id="rId12" Type="http://schemas.openxmlformats.org/officeDocument/2006/relationships/image" Target="../media/image45.png"/><Relationship Id="rId17" Type="http://schemas.openxmlformats.org/officeDocument/2006/relationships/image" Target="../media/image89.png"/><Relationship Id="rId2" Type="http://schemas.openxmlformats.org/officeDocument/2006/relationships/image" Target="../media/image2.png"/><Relationship Id="rId16" Type="http://schemas.openxmlformats.org/officeDocument/2006/relationships/image" Target="../media/image88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44.svg"/><Relationship Id="rId24" Type="http://schemas.openxmlformats.org/officeDocument/2006/relationships/image" Target="../media/image48.svg"/><Relationship Id="rId5" Type="http://schemas.openxmlformats.org/officeDocument/2006/relationships/image" Target="../media/image4.svg"/><Relationship Id="rId15" Type="http://schemas.openxmlformats.org/officeDocument/2006/relationships/image" Target="../media/image87.png"/><Relationship Id="rId23" Type="http://schemas.openxmlformats.org/officeDocument/2006/relationships/image" Target="../media/image47.png"/><Relationship Id="rId10" Type="http://schemas.openxmlformats.org/officeDocument/2006/relationships/image" Target="../media/image43.png"/><Relationship Id="rId19" Type="http://schemas.openxmlformats.org/officeDocument/2006/relationships/image" Target="../media/image91.png"/><Relationship Id="rId4" Type="http://schemas.openxmlformats.org/officeDocument/2006/relationships/image" Target="../media/image3.png"/><Relationship Id="rId9" Type="http://schemas.openxmlformats.org/officeDocument/2006/relationships/image" Target="../media/image42.svg"/><Relationship Id="rId14" Type="http://schemas.openxmlformats.org/officeDocument/2006/relationships/image" Target="../media/image86.png"/><Relationship Id="rId22" Type="http://schemas.openxmlformats.org/officeDocument/2006/relationships/image" Target="../media/image9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18" Type="http://schemas.openxmlformats.org/officeDocument/2006/relationships/image" Target="../media/image90.png"/><Relationship Id="rId3" Type="http://schemas.openxmlformats.org/officeDocument/2006/relationships/image" Target="../media/image1.png"/><Relationship Id="rId21" Type="http://schemas.openxmlformats.org/officeDocument/2006/relationships/image" Target="../media/image25.svg"/><Relationship Id="rId7" Type="http://schemas.openxmlformats.org/officeDocument/2006/relationships/image" Target="../media/image6.svg"/><Relationship Id="rId12" Type="http://schemas.openxmlformats.org/officeDocument/2006/relationships/image" Target="../media/image45.png"/><Relationship Id="rId17" Type="http://schemas.openxmlformats.org/officeDocument/2006/relationships/image" Target="../media/image89.png"/><Relationship Id="rId2" Type="http://schemas.openxmlformats.org/officeDocument/2006/relationships/image" Target="../media/image2.png"/><Relationship Id="rId16" Type="http://schemas.openxmlformats.org/officeDocument/2006/relationships/image" Target="../media/image88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44.svg"/><Relationship Id="rId24" Type="http://schemas.openxmlformats.org/officeDocument/2006/relationships/image" Target="../media/image48.svg"/><Relationship Id="rId5" Type="http://schemas.openxmlformats.org/officeDocument/2006/relationships/image" Target="../media/image4.svg"/><Relationship Id="rId15" Type="http://schemas.openxmlformats.org/officeDocument/2006/relationships/image" Target="../media/image87.png"/><Relationship Id="rId23" Type="http://schemas.openxmlformats.org/officeDocument/2006/relationships/image" Target="../media/image47.png"/><Relationship Id="rId10" Type="http://schemas.openxmlformats.org/officeDocument/2006/relationships/image" Target="../media/image43.png"/><Relationship Id="rId19" Type="http://schemas.openxmlformats.org/officeDocument/2006/relationships/image" Target="../media/image91.png"/><Relationship Id="rId4" Type="http://schemas.openxmlformats.org/officeDocument/2006/relationships/image" Target="../media/image3.png"/><Relationship Id="rId9" Type="http://schemas.openxmlformats.org/officeDocument/2006/relationships/image" Target="../media/image42.svg"/><Relationship Id="rId14" Type="http://schemas.openxmlformats.org/officeDocument/2006/relationships/image" Target="../media/image86.png"/><Relationship Id="rId22" Type="http://schemas.openxmlformats.org/officeDocument/2006/relationships/image" Target="../media/image9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18" Type="http://schemas.openxmlformats.org/officeDocument/2006/relationships/image" Target="../media/image48.sv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12" Type="http://schemas.openxmlformats.org/officeDocument/2006/relationships/image" Target="../media/image45.png"/><Relationship Id="rId17" Type="http://schemas.openxmlformats.org/officeDocument/2006/relationships/image" Target="../media/image47.png"/><Relationship Id="rId2" Type="http://schemas.openxmlformats.org/officeDocument/2006/relationships/image" Target="../media/image2.png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44.svg"/><Relationship Id="rId5" Type="http://schemas.openxmlformats.org/officeDocument/2006/relationships/image" Target="../media/image4.svg"/><Relationship Id="rId15" Type="http://schemas.openxmlformats.org/officeDocument/2006/relationships/image" Target="../media/image25.svg"/><Relationship Id="rId10" Type="http://schemas.openxmlformats.org/officeDocument/2006/relationships/image" Target="../media/image43.png"/><Relationship Id="rId19" Type="http://schemas.openxmlformats.org/officeDocument/2006/relationships/image" Target="../media/image40.png"/><Relationship Id="rId4" Type="http://schemas.openxmlformats.org/officeDocument/2006/relationships/image" Target="../media/image3.png"/><Relationship Id="rId9" Type="http://schemas.openxmlformats.org/officeDocument/2006/relationships/image" Target="../media/image42.svg"/><Relationship Id="rId1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18" Type="http://schemas.openxmlformats.org/officeDocument/2006/relationships/image" Target="../media/image48.sv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12" Type="http://schemas.openxmlformats.org/officeDocument/2006/relationships/image" Target="../media/image45.png"/><Relationship Id="rId17" Type="http://schemas.openxmlformats.org/officeDocument/2006/relationships/image" Target="../media/image47.png"/><Relationship Id="rId2" Type="http://schemas.openxmlformats.org/officeDocument/2006/relationships/image" Target="../media/image2.png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44.svg"/><Relationship Id="rId5" Type="http://schemas.openxmlformats.org/officeDocument/2006/relationships/image" Target="../media/image4.svg"/><Relationship Id="rId15" Type="http://schemas.openxmlformats.org/officeDocument/2006/relationships/image" Target="../media/image25.svg"/><Relationship Id="rId10" Type="http://schemas.openxmlformats.org/officeDocument/2006/relationships/image" Target="../media/image43.png"/><Relationship Id="rId19" Type="http://schemas.openxmlformats.org/officeDocument/2006/relationships/image" Target="../media/image40.png"/><Relationship Id="rId4" Type="http://schemas.openxmlformats.org/officeDocument/2006/relationships/image" Target="../media/image3.png"/><Relationship Id="rId9" Type="http://schemas.openxmlformats.org/officeDocument/2006/relationships/image" Target="../media/image42.svg"/><Relationship Id="rId1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95.png"/><Relationship Id="rId1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12" Type="http://schemas.openxmlformats.org/officeDocument/2006/relationships/image" Target="../media/image25.svg"/><Relationship Id="rId17" Type="http://schemas.openxmlformats.org/officeDocument/2006/relationships/image" Target="../media/image96.png"/><Relationship Id="rId2" Type="http://schemas.openxmlformats.org/officeDocument/2006/relationships/image" Target="../media/image2.png"/><Relationship Id="rId16" Type="http://schemas.openxmlformats.org/officeDocument/2006/relationships/image" Target="../media/image27.sv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4.png"/><Relationship Id="rId5" Type="http://schemas.openxmlformats.org/officeDocument/2006/relationships/image" Target="../media/image4.svg"/><Relationship Id="rId15" Type="http://schemas.openxmlformats.org/officeDocument/2006/relationships/image" Target="../media/image26.png"/><Relationship Id="rId10" Type="http://schemas.openxmlformats.org/officeDocument/2006/relationships/image" Target="../media/image94.png"/><Relationship Id="rId19" Type="http://schemas.openxmlformats.org/officeDocument/2006/relationships/image" Target="../media/image29.svg"/><Relationship Id="rId4" Type="http://schemas.openxmlformats.org/officeDocument/2006/relationships/image" Target="../media/image3.png"/><Relationship Id="rId9" Type="http://schemas.openxmlformats.org/officeDocument/2006/relationships/image" Target="../media/image93.png"/><Relationship Id="rId14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95.png"/><Relationship Id="rId1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12" Type="http://schemas.openxmlformats.org/officeDocument/2006/relationships/image" Target="../media/image25.svg"/><Relationship Id="rId17" Type="http://schemas.openxmlformats.org/officeDocument/2006/relationships/image" Target="../media/image96.png"/><Relationship Id="rId2" Type="http://schemas.openxmlformats.org/officeDocument/2006/relationships/image" Target="../media/image2.png"/><Relationship Id="rId16" Type="http://schemas.openxmlformats.org/officeDocument/2006/relationships/image" Target="../media/image27.sv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4.png"/><Relationship Id="rId5" Type="http://schemas.openxmlformats.org/officeDocument/2006/relationships/image" Target="../media/image4.svg"/><Relationship Id="rId15" Type="http://schemas.openxmlformats.org/officeDocument/2006/relationships/image" Target="../media/image26.png"/><Relationship Id="rId10" Type="http://schemas.openxmlformats.org/officeDocument/2006/relationships/image" Target="../media/image94.png"/><Relationship Id="rId19" Type="http://schemas.openxmlformats.org/officeDocument/2006/relationships/image" Target="../media/image29.svg"/><Relationship Id="rId4" Type="http://schemas.openxmlformats.org/officeDocument/2006/relationships/image" Target="../media/image3.png"/><Relationship Id="rId9" Type="http://schemas.openxmlformats.org/officeDocument/2006/relationships/image" Target="../media/image93.png"/><Relationship Id="rId1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95.png"/><Relationship Id="rId1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12" Type="http://schemas.openxmlformats.org/officeDocument/2006/relationships/image" Target="../media/image25.svg"/><Relationship Id="rId17" Type="http://schemas.openxmlformats.org/officeDocument/2006/relationships/image" Target="../media/image96.png"/><Relationship Id="rId2" Type="http://schemas.openxmlformats.org/officeDocument/2006/relationships/image" Target="../media/image2.png"/><Relationship Id="rId16" Type="http://schemas.openxmlformats.org/officeDocument/2006/relationships/image" Target="../media/image27.sv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4.png"/><Relationship Id="rId5" Type="http://schemas.openxmlformats.org/officeDocument/2006/relationships/image" Target="../media/image4.svg"/><Relationship Id="rId15" Type="http://schemas.openxmlformats.org/officeDocument/2006/relationships/image" Target="../media/image26.png"/><Relationship Id="rId10" Type="http://schemas.openxmlformats.org/officeDocument/2006/relationships/image" Target="../media/image94.png"/><Relationship Id="rId19" Type="http://schemas.openxmlformats.org/officeDocument/2006/relationships/image" Target="../media/image29.svg"/><Relationship Id="rId4" Type="http://schemas.openxmlformats.org/officeDocument/2006/relationships/image" Target="../media/image3.png"/><Relationship Id="rId9" Type="http://schemas.openxmlformats.org/officeDocument/2006/relationships/image" Target="../media/image93.png"/><Relationship Id="rId14" Type="http://schemas.openxmlformats.org/officeDocument/2006/relationships/image" Target="../media/image9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95.png"/><Relationship Id="rId1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12" Type="http://schemas.openxmlformats.org/officeDocument/2006/relationships/image" Target="../media/image25.svg"/><Relationship Id="rId17" Type="http://schemas.openxmlformats.org/officeDocument/2006/relationships/image" Target="../media/image96.png"/><Relationship Id="rId2" Type="http://schemas.openxmlformats.org/officeDocument/2006/relationships/image" Target="../media/image2.png"/><Relationship Id="rId16" Type="http://schemas.openxmlformats.org/officeDocument/2006/relationships/image" Target="../media/image27.sv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4.png"/><Relationship Id="rId5" Type="http://schemas.openxmlformats.org/officeDocument/2006/relationships/image" Target="../media/image4.svg"/><Relationship Id="rId15" Type="http://schemas.openxmlformats.org/officeDocument/2006/relationships/image" Target="../media/image26.png"/><Relationship Id="rId10" Type="http://schemas.openxmlformats.org/officeDocument/2006/relationships/image" Target="../media/image94.png"/><Relationship Id="rId19" Type="http://schemas.openxmlformats.org/officeDocument/2006/relationships/image" Target="../media/image29.svg"/><Relationship Id="rId4" Type="http://schemas.openxmlformats.org/officeDocument/2006/relationships/image" Target="../media/image3.png"/><Relationship Id="rId9" Type="http://schemas.openxmlformats.org/officeDocument/2006/relationships/image" Target="../media/image93.png"/><Relationship Id="rId14" Type="http://schemas.openxmlformats.org/officeDocument/2006/relationships/image" Target="../media/image9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95.png"/><Relationship Id="rId1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12" Type="http://schemas.openxmlformats.org/officeDocument/2006/relationships/image" Target="../media/image25.svg"/><Relationship Id="rId17" Type="http://schemas.openxmlformats.org/officeDocument/2006/relationships/image" Target="../media/image96.png"/><Relationship Id="rId2" Type="http://schemas.openxmlformats.org/officeDocument/2006/relationships/image" Target="../media/image2.png"/><Relationship Id="rId16" Type="http://schemas.openxmlformats.org/officeDocument/2006/relationships/image" Target="../media/image27.sv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4.png"/><Relationship Id="rId5" Type="http://schemas.openxmlformats.org/officeDocument/2006/relationships/image" Target="../media/image4.svg"/><Relationship Id="rId15" Type="http://schemas.openxmlformats.org/officeDocument/2006/relationships/image" Target="../media/image26.png"/><Relationship Id="rId10" Type="http://schemas.openxmlformats.org/officeDocument/2006/relationships/image" Target="../media/image94.png"/><Relationship Id="rId19" Type="http://schemas.openxmlformats.org/officeDocument/2006/relationships/image" Target="../media/image29.svg"/><Relationship Id="rId4" Type="http://schemas.openxmlformats.org/officeDocument/2006/relationships/image" Target="../media/image3.png"/><Relationship Id="rId9" Type="http://schemas.openxmlformats.org/officeDocument/2006/relationships/image" Target="../media/image93.png"/><Relationship Id="rId14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svg"/><Relationship Id="rId18" Type="http://schemas.openxmlformats.org/officeDocument/2006/relationships/image" Target="../media/image8.png"/><Relationship Id="rId26" Type="http://schemas.microsoft.com/office/2007/relationships/hdphoto" Target="../media/hdphoto4.wdp"/><Relationship Id="rId39" Type="http://schemas.openxmlformats.org/officeDocument/2006/relationships/image" Target="../media/image38.png"/><Relationship Id="rId21" Type="http://schemas.openxmlformats.org/officeDocument/2006/relationships/image" Target="../media/image10.png"/><Relationship Id="rId34" Type="http://schemas.openxmlformats.org/officeDocument/2006/relationships/chart" Target="../charts/chart9.xml"/><Relationship Id="rId42" Type="http://schemas.openxmlformats.org/officeDocument/2006/relationships/hyperlink" Target="https://pxhere.com/ko/photo/1365678" TargetMode="External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6" Type="http://schemas.openxmlformats.org/officeDocument/2006/relationships/image" Target="../media/image7.png"/><Relationship Id="rId20" Type="http://schemas.microsoft.com/office/2007/relationships/hdphoto" Target="../media/hdphoto2.wdp"/><Relationship Id="rId29" Type="http://schemas.openxmlformats.org/officeDocument/2006/relationships/image" Target="../media/image32.png"/><Relationship Id="rId41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7.svg"/><Relationship Id="rId24" Type="http://schemas.openxmlformats.org/officeDocument/2006/relationships/image" Target="../media/image14.png"/><Relationship Id="rId32" Type="http://schemas.openxmlformats.org/officeDocument/2006/relationships/image" Target="../media/image16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5" Type="http://schemas.openxmlformats.org/officeDocument/2006/relationships/image" Target="../media/image4.svg"/><Relationship Id="rId15" Type="http://schemas.openxmlformats.org/officeDocument/2006/relationships/chart" Target="../charts/chart8.xml"/><Relationship Id="rId23" Type="http://schemas.openxmlformats.org/officeDocument/2006/relationships/image" Target="../media/image11.png"/><Relationship Id="rId28" Type="http://schemas.microsoft.com/office/2007/relationships/hdphoto" Target="../media/hdphoto5.wdp"/><Relationship Id="rId36" Type="http://schemas.openxmlformats.org/officeDocument/2006/relationships/image" Target="../media/image35.png"/><Relationship Id="rId10" Type="http://schemas.openxmlformats.org/officeDocument/2006/relationships/image" Target="../media/image26.png"/><Relationship Id="rId19" Type="http://schemas.openxmlformats.org/officeDocument/2006/relationships/image" Target="../media/image9.png"/><Relationship Id="rId31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25.svg"/><Relationship Id="rId14" Type="http://schemas.openxmlformats.org/officeDocument/2006/relationships/image" Target="../media/image18.png"/><Relationship Id="rId22" Type="http://schemas.microsoft.com/office/2007/relationships/hdphoto" Target="../media/hdphoto3.wdp"/><Relationship Id="rId27" Type="http://schemas.openxmlformats.org/officeDocument/2006/relationships/image" Target="../media/image31.png"/><Relationship Id="rId30" Type="http://schemas.openxmlformats.org/officeDocument/2006/relationships/image" Target="../media/image33.png"/><Relationship Id="rId35" Type="http://schemas.openxmlformats.org/officeDocument/2006/relationships/image" Target="../media/image34.png"/><Relationship Id="rId43" Type="http://schemas.openxmlformats.org/officeDocument/2006/relationships/image" Target="../media/image13.png"/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12" Type="http://schemas.openxmlformats.org/officeDocument/2006/relationships/image" Target="../media/image28.png"/><Relationship Id="rId17" Type="http://schemas.microsoft.com/office/2007/relationships/hdphoto" Target="../media/hdphoto1.wdp"/><Relationship Id="rId25" Type="http://schemas.openxmlformats.org/officeDocument/2006/relationships/image" Target="../media/image30.png"/><Relationship Id="rId33" Type="http://schemas.openxmlformats.org/officeDocument/2006/relationships/image" Target="../media/image17.png"/><Relationship Id="rId38" Type="http://schemas.openxmlformats.org/officeDocument/2006/relationships/image" Target="../media/image3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98.png"/><Relationship Id="rId1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12" Type="http://schemas.openxmlformats.org/officeDocument/2006/relationships/image" Target="../media/image25.svg"/><Relationship Id="rId17" Type="http://schemas.openxmlformats.org/officeDocument/2006/relationships/image" Target="../media/image27.svg"/><Relationship Id="rId2" Type="http://schemas.openxmlformats.org/officeDocument/2006/relationships/image" Target="../media/image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4.png"/><Relationship Id="rId5" Type="http://schemas.openxmlformats.org/officeDocument/2006/relationships/image" Target="../media/image4.svg"/><Relationship Id="rId15" Type="http://schemas.openxmlformats.org/officeDocument/2006/relationships/image" Target="../media/image96.png"/><Relationship Id="rId10" Type="http://schemas.openxmlformats.org/officeDocument/2006/relationships/image" Target="../media/image29.svg"/><Relationship Id="rId4" Type="http://schemas.openxmlformats.org/officeDocument/2006/relationships/image" Target="../media/image3.png"/><Relationship Id="rId9" Type="http://schemas.openxmlformats.org/officeDocument/2006/relationships/image" Target="../media/image28.png"/><Relationship Id="rId14" Type="http://schemas.openxmlformats.org/officeDocument/2006/relationships/image" Target="../media/image9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92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12" Type="http://schemas.openxmlformats.org/officeDocument/2006/relationships/image" Target="../media/image98.png"/><Relationship Id="rId17" Type="http://schemas.openxmlformats.org/officeDocument/2006/relationships/image" Target="../media/image97.png"/><Relationship Id="rId2" Type="http://schemas.openxmlformats.org/officeDocument/2006/relationships/image" Target="../media/image2.png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5.svg"/><Relationship Id="rId5" Type="http://schemas.openxmlformats.org/officeDocument/2006/relationships/image" Target="../media/image4.svg"/><Relationship Id="rId15" Type="http://schemas.openxmlformats.org/officeDocument/2006/relationships/image" Target="../media/image26.png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29.svg"/><Relationship Id="rId14" Type="http://schemas.openxmlformats.org/officeDocument/2006/relationships/image" Target="../media/image9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98.png"/><Relationship Id="rId1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12" Type="http://schemas.openxmlformats.org/officeDocument/2006/relationships/image" Target="../media/image25.svg"/><Relationship Id="rId17" Type="http://schemas.openxmlformats.org/officeDocument/2006/relationships/image" Target="../media/image27.svg"/><Relationship Id="rId2" Type="http://schemas.openxmlformats.org/officeDocument/2006/relationships/image" Target="../media/image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4.png"/><Relationship Id="rId5" Type="http://schemas.openxmlformats.org/officeDocument/2006/relationships/image" Target="../media/image4.svg"/><Relationship Id="rId15" Type="http://schemas.openxmlformats.org/officeDocument/2006/relationships/image" Target="../media/image96.png"/><Relationship Id="rId10" Type="http://schemas.openxmlformats.org/officeDocument/2006/relationships/image" Target="../media/image29.svg"/><Relationship Id="rId4" Type="http://schemas.openxmlformats.org/officeDocument/2006/relationships/image" Target="../media/image3.png"/><Relationship Id="rId9" Type="http://schemas.openxmlformats.org/officeDocument/2006/relationships/image" Target="../media/image28.png"/><Relationship Id="rId14" Type="http://schemas.openxmlformats.org/officeDocument/2006/relationships/image" Target="../media/image9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98.png"/><Relationship Id="rId1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12" Type="http://schemas.openxmlformats.org/officeDocument/2006/relationships/image" Target="../media/image25.svg"/><Relationship Id="rId17" Type="http://schemas.openxmlformats.org/officeDocument/2006/relationships/image" Target="../media/image27.svg"/><Relationship Id="rId2" Type="http://schemas.openxmlformats.org/officeDocument/2006/relationships/image" Target="../media/image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4.png"/><Relationship Id="rId5" Type="http://schemas.openxmlformats.org/officeDocument/2006/relationships/image" Target="../media/image4.svg"/><Relationship Id="rId15" Type="http://schemas.openxmlformats.org/officeDocument/2006/relationships/image" Target="../media/image96.png"/><Relationship Id="rId10" Type="http://schemas.openxmlformats.org/officeDocument/2006/relationships/image" Target="../media/image29.svg"/><Relationship Id="rId4" Type="http://schemas.openxmlformats.org/officeDocument/2006/relationships/image" Target="../media/image3.png"/><Relationship Id="rId9" Type="http://schemas.openxmlformats.org/officeDocument/2006/relationships/image" Target="../media/image28.png"/><Relationship Id="rId14" Type="http://schemas.openxmlformats.org/officeDocument/2006/relationships/image" Target="../media/image9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92.png"/><Relationship Id="rId1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12" Type="http://schemas.openxmlformats.org/officeDocument/2006/relationships/image" Target="../media/image98.png"/><Relationship Id="rId17" Type="http://schemas.openxmlformats.org/officeDocument/2006/relationships/image" Target="../media/image97.png"/><Relationship Id="rId2" Type="http://schemas.openxmlformats.org/officeDocument/2006/relationships/image" Target="../media/image1.png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25.svg"/><Relationship Id="rId5" Type="http://schemas.openxmlformats.org/officeDocument/2006/relationships/image" Target="../media/image5.png"/><Relationship Id="rId15" Type="http://schemas.openxmlformats.org/officeDocument/2006/relationships/image" Target="../media/image26.png"/><Relationship Id="rId10" Type="http://schemas.openxmlformats.org/officeDocument/2006/relationships/image" Target="../media/image24.png"/><Relationship Id="rId4" Type="http://schemas.openxmlformats.org/officeDocument/2006/relationships/image" Target="../media/image4.svg"/><Relationship Id="rId9" Type="http://schemas.openxmlformats.org/officeDocument/2006/relationships/image" Target="../media/image29.svg"/><Relationship Id="rId14" Type="http://schemas.openxmlformats.org/officeDocument/2006/relationships/image" Target="../media/image9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92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12" Type="http://schemas.openxmlformats.org/officeDocument/2006/relationships/image" Target="../media/image98.png"/><Relationship Id="rId17" Type="http://schemas.openxmlformats.org/officeDocument/2006/relationships/image" Target="../media/image97.png"/><Relationship Id="rId2" Type="http://schemas.openxmlformats.org/officeDocument/2006/relationships/image" Target="../media/image2.png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5.svg"/><Relationship Id="rId5" Type="http://schemas.openxmlformats.org/officeDocument/2006/relationships/image" Target="../media/image4.svg"/><Relationship Id="rId15" Type="http://schemas.openxmlformats.org/officeDocument/2006/relationships/image" Target="../media/image26.png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29.svg"/><Relationship Id="rId14" Type="http://schemas.openxmlformats.org/officeDocument/2006/relationships/image" Target="../media/image9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96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12" Type="http://schemas.openxmlformats.org/officeDocument/2006/relationships/image" Target="../media/image2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6.png"/><Relationship Id="rId5" Type="http://schemas.openxmlformats.org/officeDocument/2006/relationships/image" Target="../media/image4.svg"/><Relationship Id="rId10" Type="http://schemas.openxmlformats.org/officeDocument/2006/relationships/image" Target="../media/image29.svg"/><Relationship Id="rId4" Type="http://schemas.openxmlformats.org/officeDocument/2006/relationships/image" Target="../media/image3.png"/><Relationship Id="rId9" Type="http://schemas.openxmlformats.org/officeDocument/2006/relationships/image" Target="../media/image28.png"/><Relationship Id="rId14" Type="http://schemas.openxmlformats.org/officeDocument/2006/relationships/image" Target="../media/image9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96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12" Type="http://schemas.openxmlformats.org/officeDocument/2006/relationships/image" Target="../media/image2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6.png"/><Relationship Id="rId5" Type="http://schemas.openxmlformats.org/officeDocument/2006/relationships/image" Target="../media/image4.svg"/><Relationship Id="rId15" Type="http://schemas.openxmlformats.org/officeDocument/2006/relationships/image" Target="../media/image99.png"/><Relationship Id="rId10" Type="http://schemas.openxmlformats.org/officeDocument/2006/relationships/image" Target="../media/image29.svg"/><Relationship Id="rId4" Type="http://schemas.openxmlformats.org/officeDocument/2006/relationships/image" Target="../media/image3.png"/><Relationship Id="rId9" Type="http://schemas.openxmlformats.org/officeDocument/2006/relationships/image" Target="../media/image28.png"/><Relationship Id="rId14" Type="http://schemas.openxmlformats.org/officeDocument/2006/relationships/image" Target="../media/image9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12" Type="http://schemas.openxmlformats.org/officeDocument/2006/relationships/image" Target="../media/image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7.svg"/><Relationship Id="rId5" Type="http://schemas.openxmlformats.org/officeDocument/2006/relationships/image" Target="../media/image4.sv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29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12" Type="http://schemas.openxmlformats.org/officeDocument/2006/relationships/image" Target="../media/image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7.svg"/><Relationship Id="rId5" Type="http://schemas.openxmlformats.org/officeDocument/2006/relationships/image" Target="../media/image4.sv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2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43.png"/><Relationship Id="rId18" Type="http://schemas.openxmlformats.org/officeDocument/2006/relationships/image" Target="../media/image48.svg"/><Relationship Id="rId3" Type="http://schemas.openxmlformats.org/officeDocument/2006/relationships/image" Target="../media/image40.png"/><Relationship Id="rId21" Type="http://schemas.openxmlformats.org/officeDocument/2006/relationships/image" Target="../media/image26.png"/><Relationship Id="rId7" Type="http://schemas.openxmlformats.org/officeDocument/2006/relationships/image" Target="../media/image3.png"/><Relationship Id="rId12" Type="http://schemas.openxmlformats.org/officeDocument/2006/relationships/image" Target="../media/image42.svg"/><Relationship Id="rId17" Type="http://schemas.openxmlformats.org/officeDocument/2006/relationships/image" Target="../media/image47.png"/><Relationship Id="rId2" Type="http://schemas.openxmlformats.org/officeDocument/2006/relationships/image" Target="../media/image1.png"/><Relationship Id="rId16" Type="http://schemas.openxmlformats.org/officeDocument/2006/relationships/image" Target="../media/image46.sv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41.png"/><Relationship Id="rId5" Type="http://schemas.openxmlformats.org/officeDocument/2006/relationships/chart" Target="../charts/chart10.xml"/><Relationship Id="rId15" Type="http://schemas.openxmlformats.org/officeDocument/2006/relationships/image" Target="../media/image45.png"/><Relationship Id="rId10" Type="http://schemas.openxmlformats.org/officeDocument/2006/relationships/image" Target="../media/image6.svg"/><Relationship Id="rId19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5.png"/><Relationship Id="rId14" Type="http://schemas.openxmlformats.org/officeDocument/2006/relationships/image" Target="../media/image44.svg"/><Relationship Id="rId22" Type="http://schemas.openxmlformats.org/officeDocument/2006/relationships/image" Target="../media/image2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43.png"/><Relationship Id="rId18" Type="http://schemas.openxmlformats.org/officeDocument/2006/relationships/image" Target="../media/image48.svg"/><Relationship Id="rId3" Type="http://schemas.openxmlformats.org/officeDocument/2006/relationships/image" Target="../media/image40.png"/><Relationship Id="rId21" Type="http://schemas.openxmlformats.org/officeDocument/2006/relationships/image" Target="../media/image26.png"/><Relationship Id="rId7" Type="http://schemas.openxmlformats.org/officeDocument/2006/relationships/image" Target="../media/image3.png"/><Relationship Id="rId12" Type="http://schemas.openxmlformats.org/officeDocument/2006/relationships/image" Target="../media/image42.svg"/><Relationship Id="rId17" Type="http://schemas.openxmlformats.org/officeDocument/2006/relationships/image" Target="../media/image47.png"/><Relationship Id="rId2" Type="http://schemas.openxmlformats.org/officeDocument/2006/relationships/image" Target="../media/image1.png"/><Relationship Id="rId16" Type="http://schemas.openxmlformats.org/officeDocument/2006/relationships/image" Target="../media/image46.sv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41.png"/><Relationship Id="rId5" Type="http://schemas.openxmlformats.org/officeDocument/2006/relationships/chart" Target="../charts/chart11.xml"/><Relationship Id="rId15" Type="http://schemas.openxmlformats.org/officeDocument/2006/relationships/image" Target="../media/image45.png"/><Relationship Id="rId10" Type="http://schemas.openxmlformats.org/officeDocument/2006/relationships/image" Target="../media/image6.svg"/><Relationship Id="rId19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5.png"/><Relationship Id="rId14" Type="http://schemas.openxmlformats.org/officeDocument/2006/relationships/image" Target="../media/image44.svg"/><Relationship Id="rId22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47.png"/><Relationship Id="rId18" Type="http://schemas.openxmlformats.org/officeDocument/2006/relationships/image" Target="../media/image27.svg"/><Relationship Id="rId3" Type="http://schemas.openxmlformats.org/officeDocument/2006/relationships/image" Target="../media/image40.png"/><Relationship Id="rId7" Type="http://schemas.openxmlformats.org/officeDocument/2006/relationships/image" Target="../media/image5.png"/><Relationship Id="rId12" Type="http://schemas.openxmlformats.org/officeDocument/2006/relationships/image" Target="../media/image46.svg"/><Relationship Id="rId17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25.svg"/><Relationship Id="rId20" Type="http://schemas.openxmlformats.org/officeDocument/2006/relationships/image" Target="../media/image4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45.png"/><Relationship Id="rId5" Type="http://schemas.openxmlformats.org/officeDocument/2006/relationships/image" Target="../media/image3.png"/><Relationship Id="rId15" Type="http://schemas.openxmlformats.org/officeDocument/2006/relationships/image" Target="../media/image24.png"/><Relationship Id="rId10" Type="http://schemas.openxmlformats.org/officeDocument/2006/relationships/image" Target="../media/image44.svg"/><Relationship Id="rId19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43.png"/><Relationship Id="rId14" Type="http://schemas.openxmlformats.org/officeDocument/2006/relationships/image" Target="../media/image4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47.png"/><Relationship Id="rId18" Type="http://schemas.openxmlformats.org/officeDocument/2006/relationships/image" Target="../media/image27.svg"/><Relationship Id="rId3" Type="http://schemas.openxmlformats.org/officeDocument/2006/relationships/image" Target="../media/image40.png"/><Relationship Id="rId21" Type="http://schemas.openxmlformats.org/officeDocument/2006/relationships/chart" Target="../charts/chart12.xml"/><Relationship Id="rId7" Type="http://schemas.openxmlformats.org/officeDocument/2006/relationships/image" Target="../media/image5.png"/><Relationship Id="rId12" Type="http://schemas.openxmlformats.org/officeDocument/2006/relationships/image" Target="../media/image46.svg"/><Relationship Id="rId17" Type="http://schemas.openxmlformats.org/officeDocument/2006/relationships/image" Target="../media/image26.png"/><Relationship Id="rId25" Type="http://schemas.openxmlformats.org/officeDocument/2006/relationships/hyperlink" Target="https://pxhere.com/ko/photo/1365678" TargetMode="External"/><Relationship Id="rId2" Type="http://schemas.openxmlformats.org/officeDocument/2006/relationships/image" Target="../media/image1.png"/><Relationship Id="rId16" Type="http://schemas.openxmlformats.org/officeDocument/2006/relationships/image" Target="../media/image25.svg"/><Relationship Id="rId20" Type="http://schemas.openxmlformats.org/officeDocument/2006/relationships/image" Target="../media/image4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45.png"/><Relationship Id="rId24" Type="http://schemas.openxmlformats.org/officeDocument/2006/relationships/image" Target="../media/image12.jpeg"/><Relationship Id="rId5" Type="http://schemas.openxmlformats.org/officeDocument/2006/relationships/image" Target="../media/image3.png"/><Relationship Id="rId15" Type="http://schemas.openxmlformats.org/officeDocument/2006/relationships/image" Target="../media/image24.png"/><Relationship Id="rId23" Type="http://schemas.openxmlformats.org/officeDocument/2006/relationships/chart" Target="../charts/chart14.xml"/><Relationship Id="rId10" Type="http://schemas.openxmlformats.org/officeDocument/2006/relationships/image" Target="../media/image44.svg"/><Relationship Id="rId19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43.png"/><Relationship Id="rId14" Type="http://schemas.openxmlformats.org/officeDocument/2006/relationships/image" Target="../media/image48.svg"/><Relationship Id="rId22" Type="http://schemas.openxmlformats.org/officeDocument/2006/relationships/chart" Target="../charts/chart13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.svg"/><Relationship Id="rId18" Type="http://schemas.openxmlformats.org/officeDocument/2006/relationships/image" Target="../media/image51.tiff"/><Relationship Id="rId26" Type="http://schemas.openxmlformats.org/officeDocument/2006/relationships/image" Target="../media/image59.tiff"/><Relationship Id="rId21" Type="http://schemas.openxmlformats.org/officeDocument/2006/relationships/image" Target="../media/image54.tiff"/><Relationship Id="rId34" Type="http://schemas.openxmlformats.org/officeDocument/2006/relationships/image" Target="../media/image67.tiff"/><Relationship Id="rId7" Type="http://schemas.openxmlformats.org/officeDocument/2006/relationships/image" Target="../media/image6.svg"/><Relationship Id="rId12" Type="http://schemas.openxmlformats.org/officeDocument/2006/relationships/image" Target="../media/image45.png"/><Relationship Id="rId17" Type="http://schemas.openxmlformats.org/officeDocument/2006/relationships/image" Target="../media/image50.tiff"/><Relationship Id="rId25" Type="http://schemas.openxmlformats.org/officeDocument/2006/relationships/image" Target="../media/image58.tiff"/><Relationship Id="rId33" Type="http://schemas.openxmlformats.org/officeDocument/2006/relationships/image" Target="../media/image66.tiff"/><Relationship Id="rId2" Type="http://schemas.openxmlformats.org/officeDocument/2006/relationships/image" Target="../media/image2.png"/><Relationship Id="rId16" Type="http://schemas.openxmlformats.org/officeDocument/2006/relationships/image" Target="../media/image49.tiff"/><Relationship Id="rId20" Type="http://schemas.openxmlformats.org/officeDocument/2006/relationships/image" Target="../media/image53.tiff"/><Relationship Id="rId29" Type="http://schemas.openxmlformats.org/officeDocument/2006/relationships/image" Target="../media/image6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44.svg"/><Relationship Id="rId24" Type="http://schemas.openxmlformats.org/officeDocument/2006/relationships/image" Target="../media/image57.tiff"/><Relationship Id="rId32" Type="http://schemas.openxmlformats.org/officeDocument/2006/relationships/image" Target="../media/image65.tiff"/><Relationship Id="rId37" Type="http://schemas.openxmlformats.org/officeDocument/2006/relationships/image" Target="../media/image70.png"/><Relationship Id="rId5" Type="http://schemas.openxmlformats.org/officeDocument/2006/relationships/image" Target="../media/image4.svg"/><Relationship Id="rId15" Type="http://schemas.openxmlformats.org/officeDocument/2006/relationships/image" Target="../media/image48.svg"/><Relationship Id="rId23" Type="http://schemas.openxmlformats.org/officeDocument/2006/relationships/image" Target="../media/image56.tiff"/><Relationship Id="rId28" Type="http://schemas.openxmlformats.org/officeDocument/2006/relationships/image" Target="../media/image61.tiff"/><Relationship Id="rId36" Type="http://schemas.openxmlformats.org/officeDocument/2006/relationships/image" Target="../media/image69.png"/><Relationship Id="rId10" Type="http://schemas.openxmlformats.org/officeDocument/2006/relationships/image" Target="../media/image43.png"/><Relationship Id="rId19" Type="http://schemas.openxmlformats.org/officeDocument/2006/relationships/image" Target="../media/image52.tiff"/><Relationship Id="rId31" Type="http://schemas.openxmlformats.org/officeDocument/2006/relationships/image" Target="../media/image64.tiff"/><Relationship Id="rId4" Type="http://schemas.openxmlformats.org/officeDocument/2006/relationships/image" Target="../media/image3.png"/><Relationship Id="rId9" Type="http://schemas.openxmlformats.org/officeDocument/2006/relationships/image" Target="../media/image42.svg"/><Relationship Id="rId14" Type="http://schemas.openxmlformats.org/officeDocument/2006/relationships/image" Target="../media/image47.png"/><Relationship Id="rId22" Type="http://schemas.openxmlformats.org/officeDocument/2006/relationships/image" Target="../media/image55.tiff"/><Relationship Id="rId27" Type="http://schemas.openxmlformats.org/officeDocument/2006/relationships/image" Target="../media/image60.tiff"/><Relationship Id="rId30" Type="http://schemas.openxmlformats.org/officeDocument/2006/relationships/image" Target="../media/image63.tiff"/><Relationship Id="rId35" Type="http://schemas.openxmlformats.org/officeDocument/2006/relationships/image" Target="../media/image68.png"/><Relationship Id="rId8" Type="http://schemas.openxmlformats.org/officeDocument/2006/relationships/image" Target="../media/image41.png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71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12" Type="http://schemas.openxmlformats.org/officeDocument/2006/relationships/image" Target="../media/image48.svg"/><Relationship Id="rId2" Type="http://schemas.openxmlformats.org/officeDocument/2006/relationships/image" Target="../media/image2.png"/><Relationship Id="rId16" Type="http://schemas.openxmlformats.org/officeDocument/2006/relationships/image" Target="../media/image7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73.png"/><Relationship Id="rId10" Type="http://schemas.openxmlformats.org/officeDocument/2006/relationships/image" Target="../media/image46.sv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7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D90B3298-6043-432F-9E32-F982BEC07778}"/>
              </a:ext>
            </a:extLst>
          </p:cNvPr>
          <p:cNvSpPr/>
          <p:nvPr/>
        </p:nvSpPr>
        <p:spPr>
          <a:xfrm>
            <a:off x="17059" y="1135676"/>
            <a:ext cx="9874370" cy="55517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3B6A65-8332-4DA1-AF42-776A407E0A73}"/>
              </a:ext>
            </a:extLst>
          </p:cNvPr>
          <p:cNvSpPr/>
          <p:nvPr/>
        </p:nvSpPr>
        <p:spPr>
          <a:xfrm>
            <a:off x="17059" y="1135676"/>
            <a:ext cx="9874370" cy="388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F4F0629E-6EA3-49F9-B02F-35226D386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221" y="106680"/>
            <a:ext cx="2288403" cy="6644640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C169C6E2-2634-4B13-89B4-83FB963C4A64}"/>
              </a:ext>
            </a:extLst>
          </p:cNvPr>
          <p:cNvSpPr txBox="1"/>
          <p:nvPr/>
        </p:nvSpPr>
        <p:spPr>
          <a:xfrm>
            <a:off x="10140630" y="1665889"/>
            <a:ext cx="18989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① 각 발생건수를 누적그래프로 파악하여 일별로 가장 높은 날 파악가능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②독거노인 어르신 리스트를 간략히 파악가능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③ 상세보기 버튼으로 누를 시에 바로 개별보기와 같은 </a:t>
            </a:r>
            <a:r>
              <a:rPr lang="ko-KR" altLang="en-US" sz="1200" dirty="0" err="1"/>
              <a:t>모달창이</a:t>
            </a:r>
            <a:r>
              <a:rPr lang="ko-KR" altLang="en-US" sz="1200" dirty="0"/>
              <a:t> 뜸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④ 실시간으로 안전신호등 주의</a:t>
            </a:r>
            <a:r>
              <a:rPr lang="en-US" altLang="ko-KR" sz="1200" dirty="0"/>
              <a:t>(</a:t>
            </a:r>
            <a:r>
              <a:rPr lang="ko-KR" altLang="en-US" sz="1200" dirty="0"/>
              <a:t>적색</a:t>
            </a:r>
            <a:r>
              <a:rPr lang="en-US" altLang="ko-KR" sz="1200" dirty="0"/>
              <a:t>), </a:t>
            </a:r>
            <a:r>
              <a:rPr lang="ko-KR" altLang="en-US" sz="1200" dirty="0"/>
              <a:t>위험</a:t>
            </a:r>
            <a:r>
              <a:rPr lang="en-US" altLang="ko-KR" sz="1200" dirty="0"/>
              <a:t>(</a:t>
            </a:r>
            <a:r>
              <a:rPr lang="ko-KR" altLang="en-US" sz="1200" dirty="0"/>
              <a:t>노랑</a:t>
            </a:r>
            <a:r>
              <a:rPr lang="en-US" altLang="ko-KR" sz="1200" dirty="0"/>
              <a:t>)</a:t>
            </a:r>
            <a:r>
              <a:rPr lang="ko-KR" altLang="en-US" sz="1200" dirty="0"/>
              <a:t>시 표출 </a:t>
            </a:r>
            <a:r>
              <a:rPr lang="en-US" altLang="ko-KR" sz="1200" dirty="0"/>
              <a:t>/ </a:t>
            </a:r>
            <a:r>
              <a:rPr lang="ko-KR" altLang="en-US" sz="1200" dirty="0" err="1"/>
              <a:t>활동별</a:t>
            </a:r>
            <a:r>
              <a:rPr lang="en-US" altLang="ko-KR" sz="1200" dirty="0"/>
              <a:t>(</a:t>
            </a:r>
            <a:r>
              <a:rPr lang="ko-KR" altLang="en-US" sz="1200" dirty="0"/>
              <a:t>녹색</a:t>
            </a:r>
            <a:r>
              <a:rPr lang="en-US" altLang="ko-KR" sz="1200" dirty="0"/>
              <a:t>), </a:t>
            </a:r>
            <a:r>
              <a:rPr lang="ko-KR" altLang="en-US" sz="1200" dirty="0" err="1"/>
              <a:t>장소별</a:t>
            </a:r>
            <a:r>
              <a:rPr lang="en-US" altLang="ko-KR" sz="1200" dirty="0"/>
              <a:t>(</a:t>
            </a:r>
            <a:r>
              <a:rPr lang="ko-KR" altLang="en-US" sz="1200" dirty="0"/>
              <a:t>황색</a:t>
            </a:r>
            <a:r>
              <a:rPr lang="en-US" altLang="ko-KR" sz="1200" dirty="0"/>
              <a:t>)</a:t>
            </a:r>
            <a:r>
              <a:rPr lang="ko-KR" altLang="en-US" sz="1200" dirty="0"/>
              <a:t>패턴 </a:t>
            </a:r>
            <a:r>
              <a:rPr lang="ko-KR" altLang="en-US" sz="1200" dirty="0" err="1"/>
              <a:t>이상시</a:t>
            </a:r>
            <a:r>
              <a:rPr lang="ko-KR" altLang="en-US" sz="1200" dirty="0"/>
              <a:t> 표출 </a:t>
            </a:r>
            <a:r>
              <a:rPr lang="en-US" altLang="ko-KR" sz="1200" dirty="0"/>
              <a:t>/ </a:t>
            </a:r>
            <a:r>
              <a:rPr lang="ko-KR" altLang="en-US" sz="1200" dirty="0"/>
              <a:t>심박수</a:t>
            </a:r>
            <a:r>
              <a:rPr lang="en-US" altLang="ko-KR" sz="1200" dirty="0"/>
              <a:t>(</a:t>
            </a:r>
            <a:r>
              <a:rPr lang="ko-KR" altLang="en-US" sz="1200" dirty="0"/>
              <a:t>고동색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이상시</a:t>
            </a:r>
            <a:r>
              <a:rPr lang="ko-KR" altLang="en-US" sz="1200" dirty="0"/>
              <a:t> 표출 </a:t>
            </a:r>
            <a:r>
              <a:rPr lang="en-US" altLang="ko-KR" sz="1200" dirty="0"/>
              <a:t>/ </a:t>
            </a:r>
            <a:r>
              <a:rPr lang="ko-KR" altLang="en-US" sz="1200" dirty="0"/>
              <a:t>사고</a:t>
            </a:r>
            <a:r>
              <a:rPr lang="en-US" altLang="ko-KR" sz="1200" dirty="0"/>
              <a:t>(</a:t>
            </a:r>
            <a:r>
              <a:rPr lang="ko-KR" altLang="en-US" sz="1200" dirty="0"/>
              <a:t>빨강</a:t>
            </a:r>
            <a:r>
              <a:rPr lang="en-US" altLang="ko-KR" sz="1200" dirty="0"/>
              <a:t>)</a:t>
            </a:r>
            <a:r>
              <a:rPr lang="ko-KR" altLang="en-US" sz="1200" dirty="0"/>
              <a:t>시 표출</a:t>
            </a:r>
            <a:endParaRPr lang="en-US" altLang="ko-KR" sz="12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E6809A4-7875-4E48-AEBC-FB827B9C5653}"/>
              </a:ext>
            </a:extLst>
          </p:cNvPr>
          <p:cNvSpPr txBox="1"/>
          <p:nvPr/>
        </p:nvSpPr>
        <p:spPr>
          <a:xfrm>
            <a:off x="10600944" y="466247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독거노인 </a:t>
            </a:r>
            <a:r>
              <a:rPr lang="en-US" altLang="ko-KR" sz="1000" dirty="0"/>
              <a:t>AI </a:t>
            </a:r>
            <a:r>
              <a:rPr lang="ko-KR" altLang="en-US" sz="1000" dirty="0" err="1"/>
              <a:t>안심케어</a:t>
            </a:r>
            <a:endParaRPr lang="ko-KR" altLang="en-US" sz="10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344DC11-D38F-4243-8EC0-6BFFF1FFCBBE}"/>
              </a:ext>
            </a:extLst>
          </p:cNvPr>
          <p:cNvSpPr txBox="1"/>
          <p:nvPr/>
        </p:nvSpPr>
        <p:spPr>
          <a:xfrm>
            <a:off x="10594966" y="691193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index</a:t>
            </a:r>
            <a:endParaRPr lang="ko-KR" altLang="en-US" sz="10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D10B10B-1C92-4808-9715-7FC50F86D140}"/>
              </a:ext>
            </a:extLst>
          </p:cNvPr>
          <p:cNvSpPr txBox="1"/>
          <p:nvPr/>
        </p:nvSpPr>
        <p:spPr>
          <a:xfrm>
            <a:off x="10591494" y="176249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Monitoring_1</a:t>
            </a:r>
            <a:endParaRPr lang="ko-KR" altLang="en-US" sz="1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B612CD-A700-4CED-98F2-29A53EE1C3B2}"/>
              </a:ext>
            </a:extLst>
          </p:cNvPr>
          <p:cNvSpPr/>
          <p:nvPr/>
        </p:nvSpPr>
        <p:spPr>
          <a:xfrm>
            <a:off x="7434" y="1552140"/>
            <a:ext cx="9833041" cy="511401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55" name="차트 254">
            <a:extLst>
              <a:ext uri="{FF2B5EF4-FFF2-40B4-BE49-F238E27FC236}">
                <a16:creationId xmlns:a16="http://schemas.microsoft.com/office/drawing/2014/main" id="{FC2E7835-8E94-4EBC-B954-77E5BF0BD4E2}"/>
              </a:ext>
            </a:extLst>
          </p:cNvPr>
          <p:cNvGraphicFramePr/>
          <p:nvPr/>
        </p:nvGraphicFramePr>
        <p:xfrm>
          <a:off x="167984" y="7454426"/>
          <a:ext cx="4671055" cy="17913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DFFD7CCA-27AF-4DCF-B890-C997E4B9D4FC}"/>
              </a:ext>
            </a:extLst>
          </p:cNvPr>
          <p:cNvGrpSpPr/>
          <p:nvPr/>
        </p:nvGrpSpPr>
        <p:grpSpPr>
          <a:xfrm>
            <a:off x="129546" y="1146174"/>
            <a:ext cx="9720554" cy="381782"/>
            <a:chOff x="129546" y="1146174"/>
            <a:chExt cx="9720554" cy="381782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6B793379-4412-4376-8A6F-AD777511D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546" y="1146174"/>
              <a:ext cx="1151283" cy="370056"/>
            </a:xfrm>
            <a:prstGeom prst="rect">
              <a:avLst/>
            </a:prstGeom>
          </p:spPr>
        </p:pic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CCA51D47-F778-4D2F-B106-1E7B9CBF5056}"/>
                </a:ext>
              </a:extLst>
            </p:cNvPr>
            <p:cNvSpPr/>
            <p:nvPr/>
          </p:nvSpPr>
          <p:spPr>
            <a:xfrm>
              <a:off x="1301070" y="1191952"/>
              <a:ext cx="1923143" cy="2757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</a:rPr>
                <a:t>종합정보현황</a:t>
              </a: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0658FC14-2191-482E-B08E-34701C763203}"/>
                </a:ext>
              </a:extLst>
            </p:cNvPr>
            <p:cNvSpPr/>
            <p:nvPr/>
          </p:nvSpPr>
          <p:spPr>
            <a:xfrm>
              <a:off x="3537571" y="1191952"/>
              <a:ext cx="2137743" cy="2757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</a:rPr>
                <a:t>독거노인</a:t>
              </a:r>
              <a:r>
                <a:rPr lang="ko-KR" altLang="en-US" sz="1100" dirty="0">
                  <a:solidFill>
                    <a:schemeClr val="tx1"/>
                  </a:solidFill>
                </a:rPr>
                <a:t> </a:t>
              </a:r>
              <a:r>
                <a:rPr lang="ko-KR" altLang="en-US" sz="1100" b="1" dirty="0">
                  <a:solidFill>
                    <a:schemeClr val="tx1"/>
                  </a:solidFill>
                </a:rPr>
                <a:t>안심케어</a:t>
              </a: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378D72B7-0F54-4485-9C24-37F84B110E5A}"/>
                </a:ext>
              </a:extLst>
            </p:cNvPr>
            <p:cNvSpPr/>
            <p:nvPr/>
          </p:nvSpPr>
          <p:spPr>
            <a:xfrm>
              <a:off x="5725600" y="1191952"/>
              <a:ext cx="2137743" cy="2757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</a:rPr>
                <a:t>스마트타운</a:t>
              </a:r>
              <a:r>
                <a:rPr lang="ko-KR" altLang="en-US" sz="1100" dirty="0">
                  <a:solidFill>
                    <a:schemeClr val="tx1"/>
                  </a:solidFill>
                </a:rPr>
                <a:t> </a:t>
              </a:r>
              <a:r>
                <a:rPr lang="ko-KR" altLang="en-US" sz="1100" b="1" dirty="0">
                  <a:solidFill>
                    <a:schemeClr val="tx1"/>
                  </a:solidFill>
                </a:rPr>
                <a:t>관리</a:t>
              </a:r>
            </a:p>
          </p:txBody>
        </p:sp>
        <p:pic>
          <p:nvPicPr>
            <p:cNvPr id="12" name="그래픽 11" descr="단일 톱니바퀴 단색으로 채워진">
              <a:extLst>
                <a:ext uri="{FF2B5EF4-FFF2-40B4-BE49-F238E27FC236}">
                  <a16:creationId xmlns:a16="http://schemas.microsoft.com/office/drawing/2014/main" id="{7912A135-DCE4-5547-9123-F453F4833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73674" y="1162028"/>
              <a:ext cx="276426" cy="276426"/>
            </a:xfrm>
            <a:prstGeom prst="rect">
              <a:avLst/>
            </a:prstGeom>
          </p:spPr>
        </p:pic>
        <p:pic>
          <p:nvPicPr>
            <p:cNvPr id="17" name="그래픽 16" descr="돋보기 단색으로 채워진">
              <a:extLst>
                <a:ext uri="{FF2B5EF4-FFF2-40B4-BE49-F238E27FC236}">
                  <a16:creationId xmlns:a16="http://schemas.microsoft.com/office/drawing/2014/main" id="{E7A07C22-FF7A-3C48-AD04-5C895530E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258142" y="1185185"/>
              <a:ext cx="248587" cy="248587"/>
            </a:xfrm>
            <a:prstGeom prst="rect">
              <a:avLst/>
            </a:prstGeom>
          </p:spPr>
        </p:pic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2EF8E48-7611-584E-9F41-BD37DBDCBE18}"/>
                </a:ext>
              </a:extLst>
            </p:cNvPr>
            <p:cNvSpPr/>
            <p:nvPr/>
          </p:nvSpPr>
          <p:spPr>
            <a:xfrm>
              <a:off x="9135626" y="1389035"/>
              <a:ext cx="507202" cy="138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rgbClr val="254699"/>
                  </a:solidFill>
                </a:rPr>
                <a:t>검색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A52FF2F7-FBFA-C944-A6D2-339C448F9F98}"/>
                </a:ext>
              </a:extLst>
            </p:cNvPr>
            <p:cNvSpPr/>
            <p:nvPr/>
          </p:nvSpPr>
          <p:spPr>
            <a:xfrm>
              <a:off x="7731293" y="1202860"/>
              <a:ext cx="1481029" cy="2757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2021-11-22</a:t>
              </a:r>
              <a:r>
                <a:rPr lang="ko-KR" altLang="en-US" sz="800" b="1" dirty="0">
                  <a:solidFill>
                    <a:schemeClr val="tx1"/>
                  </a:solidFill>
                </a:rPr>
                <a:t> 월요일 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21:56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39" name="차트 538">
            <a:extLst>
              <a:ext uri="{FF2B5EF4-FFF2-40B4-BE49-F238E27FC236}">
                <a16:creationId xmlns:a16="http://schemas.microsoft.com/office/drawing/2014/main" id="{D5E9D0C0-371E-4282-B19E-5011D2CCCDC0}"/>
              </a:ext>
            </a:extLst>
          </p:cNvPr>
          <p:cNvGraphicFramePr/>
          <p:nvPr/>
        </p:nvGraphicFramePr>
        <p:xfrm>
          <a:off x="6095999" y="7639218"/>
          <a:ext cx="7144909" cy="2284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E442FDE-117B-450A-ABFD-6EB18189F661}"/>
              </a:ext>
            </a:extLst>
          </p:cNvPr>
          <p:cNvCxnSpPr>
            <a:cxnSpLocks/>
            <a:stCxn id="5" idx="1"/>
            <a:endCxn id="5" idx="3"/>
          </p:cNvCxnSpPr>
          <p:nvPr/>
        </p:nvCxnSpPr>
        <p:spPr>
          <a:xfrm>
            <a:off x="7434" y="4109149"/>
            <a:ext cx="98330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DB7A6F0-FEB7-43F2-9EF5-14CB528438FA}"/>
              </a:ext>
            </a:extLst>
          </p:cNvPr>
          <p:cNvGrpSpPr/>
          <p:nvPr/>
        </p:nvGrpSpPr>
        <p:grpSpPr>
          <a:xfrm>
            <a:off x="2853931" y="1850863"/>
            <a:ext cx="2293745" cy="815761"/>
            <a:chOff x="3622059" y="1611635"/>
            <a:chExt cx="2293745" cy="81576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5AC88C3-66FA-4C79-B56D-F7CD537669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0234" t="13685" r="16953" b="19815"/>
            <a:stretch/>
          </p:blipFill>
          <p:spPr>
            <a:xfrm>
              <a:off x="4288902" y="1612425"/>
              <a:ext cx="417906" cy="442441"/>
            </a:xfrm>
            <a:prstGeom prst="rect">
              <a:avLst/>
            </a:prstGeom>
            <a:effectLst/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522C31B-6269-45F6-9FDC-5EE1C6874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0800000">
              <a:off x="3656250" y="1649105"/>
              <a:ext cx="552527" cy="43821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DE7840A-9EA6-4536-90FA-3C5F415EE822}"/>
                </a:ext>
              </a:extLst>
            </p:cNvPr>
            <p:cNvSpPr txBox="1"/>
            <p:nvPr/>
          </p:nvSpPr>
          <p:spPr>
            <a:xfrm>
              <a:off x="3622059" y="2099179"/>
              <a:ext cx="5798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/>
                <a:t>기기상태</a:t>
              </a:r>
              <a:r>
                <a:rPr lang="en-US" altLang="ko-KR" sz="700" dirty="0">
                  <a:solidFill>
                    <a:srgbClr val="FF0000"/>
                  </a:solidFill>
                </a:rPr>
                <a:t>384</a:t>
              </a:r>
              <a:r>
                <a:rPr lang="en-US" altLang="ko-KR" sz="700" dirty="0"/>
                <a:t>/402</a:t>
              </a:r>
              <a:endParaRPr lang="ko-KR" altLang="en-US" sz="700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E0808FEE-77A6-4B52-9AA4-0E06AC04727F}"/>
                </a:ext>
              </a:extLst>
            </p:cNvPr>
            <p:cNvSpPr txBox="1"/>
            <p:nvPr/>
          </p:nvSpPr>
          <p:spPr>
            <a:xfrm>
              <a:off x="4201860" y="2094393"/>
              <a:ext cx="5798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/>
                <a:t>재실여부</a:t>
              </a:r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00B050"/>
                  </a:solidFill>
                </a:rPr>
                <a:t>58</a:t>
              </a:r>
              <a:r>
                <a:rPr lang="en-US" altLang="ko-KR" sz="700" dirty="0"/>
                <a:t>/70</a:t>
              </a:r>
              <a:endParaRPr lang="ko-KR" altLang="en-US" sz="700" dirty="0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838C7CF-86D7-47CF-9B61-236E6ABB3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24527" y="1611635"/>
              <a:ext cx="426482" cy="475458"/>
            </a:xfrm>
            <a:prstGeom prst="rect">
              <a:avLst/>
            </a:prstGeom>
          </p:spPr>
        </p:pic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BBB5CA3F-31E1-4C1B-B629-79A2FBF73DFA}"/>
                </a:ext>
              </a:extLst>
            </p:cNvPr>
            <p:cNvSpPr txBox="1"/>
            <p:nvPr/>
          </p:nvSpPr>
          <p:spPr>
            <a:xfrm>
              <a:off x="4768060" y="2111151"/>
              <a:ext cx="5798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/>
                <a:t>낙상</a:t>
              </a:r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7</a:t>
              </a:r>
              <a:r>
                <a:rPr lang="en-US" altLang="ko-KR" sz="700" dirty="0"/>
                <a:t>/6</a:t>
              </a:r>
              <a:endParaRPr lang="ko-KR" altLang="en-US" sz="700" dirty="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300B2BF-5019-46A4-AC41-083D55FE3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03822" y="1654723"/>
              <a:ext cx="490691" cy="456704"/>
            </a:xfrm>
            <a:prstGeom prst="rect">
              <a:avLst/>
            </a:prstGeom>
          </p:spPr>
        </p:pic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6DEC841C-3494-4D9C-AA8B-152B521D446E}"/>
                </a:ext>
              </a:extLst>
            </p:cNvPr>
            <p:cNvSpPr txBox="1"/>
            <p:nvPr/>
          </p:nvSpPr>
          <p:spPr>
            <a:xfrm>
              <a:off x="5380538" y="2119619"/>
              <a:ext cx="5352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 err="1"/>
                <a:t>무호흡</a:t>
              </a:r>
              <a:endParaRPr lang="en-US" altLang="ko-KR" sz="700" dirty="0"/>
            </a:p>
            <a:p>
              <a:pPr algn="ctr"/>
              <a:r>
                <a:rPr lang="en-US" altLang="ko-KR" sz="700" dirty="0"/>
                <a:t>3/3</a:t>
              </a:r>
              <a:endParaRPr lang="ko-KR" altLang="en-US" sz="700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B9A82B1-63B8-4E92-BD70-8BAE63DA5E67}"/>
              </a:ext>
            </a:extLst>
          </p:cNvPr>
          <p:cNvGrpSpPr/>
          <p:nvPr/>
        </p:nvGrpSpPr>
        <p:grpSpPr>
          <a:xfrm>
            <a:off x="2811324" y="2725381"/>
            <a:ext cx="2459541" cy="1296023"/>
            <a:chOff x="3348638" y="2606843"/>
            <a:chExt cx="2578118" cy="1360093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D0B4DE2-3B24-4ADB-9086-348DFC6E5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348638" y="2696965"/>
              <a:ext cx="2578118" cy="1269971"/>
            </a:xfrm>
            <a:prstGeom prst="rect">
              <a:avLst/>
            </a:prstGeom>
          </p:spPr>
        </p:pic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EEE80876-854D-4F03-9517-1ED9C331AD1C}"/>
                </a:ext>
              </a:extLst>
            </p:cNvPr>
            <p:cNvSpPr/>
            <p:nvPr/>
          </p:nvSpPr>
          <p:spPr>
            <a:xfrm>
              <a:off x="3373941" y="2606843"/>
              <a:ext cx="2462560" cy="1636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>
                  <a:solidFill>
                    <a:schemeClr val="tx1"/>
                  </a:solidFill>
                </a:rPr>
                <a:t>이번주 위급상황 발생건수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6575ACA-0B2F-41AD-8C4B-A6CE0FEDAC1A}"/>
              </a:ext>
            </a:extLst>
          </p:cNvPr>
          <p:cNvGrpSpPr/>
          <p:nvPr/>
        </p:nvGrpSpPr>
        <p:grpSpPr>
          <a:xfrm>
            <a:off x="5500184" y="1623705"/>
            <a:ext cx="2585701" cy="2423538"/>
            <a:chOff x="5769685" y="1623705"/>
            <a:chExt cx="2585701" cy="2423538"/>
          </a:xfrm>
        </p:grpSpPr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A3484E5C-3F1A-42F5-91FD-F9936059BEAA}"/>
                </a:ext>
              </a:extLst>
            </p:cNvPr>
            <p:cNvSpPr/>
            <p:nvPr/>
          </p:nvSpPr>
          <p:spPr>
            <a:xfrm>
              <a:off x="5769685" y="1623705"/>
              <a:ext cx="2496875" cy="1995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>
                  <a:solidFill>
                    <a:schemeClr val="tx1"/>
                  </a:solidFill>
                </a:rPr>
                <a:t>미확인 관리대상</a:t>
              </a: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E6F6BA06-C852-461C-9E67-277AE30E4AB2}"/>
                </a:ext>
              </a:extLst>
            </p:cNvPr>
            <p:cNvGrpSpPr/>
            <p:nvPr/>
          </p:nvGrpSpPr>
          <p:grpSpPr>
            <a:xfrm>
              <a:off x="5771744" y="1878787"/>
              <a:ext cx="2576383" cy="312835"/>
              <a:chOff x="5932617" y="1980391"/>
              <a:chExt cx="2576383" cy="31283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0E8566E3-ED48-43C1-9D2F-798C12E53332}"/>
                  </a:ext>
                </a:extLst>
              </p:cNvPr>
              <p:cNvGrpSpPr/>
              <p:nvPr/>
            </p:nvGrpSpPr>
            <p:grpSpPr>
              <a:xfrm>
                <a:off x="5932617" y="1983630"/>
                <a:ext cx="2159622" cy="288518"/>
                <a:chOff x="7442347" y="2201490"/>
                <a:chExt cx="2588828" cy="254670"/>
              </a:xfrm>
            </p:grpSpPr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FD1FE978-9CF7-49B6-9216-DC1221A6C9CA}"/>
                    </a:ext>
                  </a:extLst>
                </p:cNvPr>
                <p:cNvSpPr/>
                <p:nvPr/>
              </p:nvSpPr>
              <p:spPr>
                <a:xfrm>
                  <a:off x="7801384" y="2205914"/>
                  <a:ext cx="1373342" cy="10753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500" b="1" dirty="0" err="1">
                      <a:solidFill>
                        <a:schemeClr val="tx1"/>
                      </a:solidFill>
                    </a:rPr>
                    <a:t>강상근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(60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세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)   010-1234-5678 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A7C38556-ABAC-4862-9742-CF975C0656D0}"/>
                    </a:ext>
                  </a:extLst>
                </p:cNvPr>
                <p:cNvSpPr/>
                <p:nvPr/>
              </p:nvSpPr>
              <p:spPr>
                <a:xfrm>
                  <a:off x="7801384" y="2347326"/>
                  <a:ext cx="1373341" cy="10758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성주군 성주읍 </a:t>
                  </a:r>
                  <a:r>
                    <a:rPr lang="ko-KR" altLang="en-US" sz="500" b="1" dirty="0" err="1">
                      <a:solidFill>
                        <a:schemeClr val="tx1"/>
                      </a:solidFill>
                    </a:rPr>
                    <a:t>성주순환로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3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길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35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직사각형 188">
                  <a:extLst>
                    <a:ext uri="{FF2B5EF4-FFF2-40B4-BE49-F238E27FC236}">
                      <a16:creationId xmlns:a16="http://schemas.microsoft.com/office/drawing/2014/main" id="{91BD1E34-2175-4B0A-BA4C-B3CAF7554C60}"/>
                    </a:ext>
                  </a:extLst>
                </p:cNvPr>
                <p:cNvSpPr/>
                <p:nvPr/>
              </p:nvSpPr>
              <p:spPr>
                <a:xfrm>
                  <a:off x="7442347" y="2209942"/>
                  <a:ext cx="325903" cy="246218"/>
                </a:xfrm>
                <a:prstGeom prst="rect">
                  <a:avLst/>
                </a:prstGeom>
                <a:blipFill dpi="0" rotWithShape="1"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837473B0-CC2E-450A-ABE3-18F120FF3D39}">
                        <a1611:picAttrSrcUrl xmlns:a1611="http://schemas.microsoft.com/office/drawing/2016/11/main" r:id="rId19"/>
                      </a:ext>
                    </a:extLst>
                  </a:blip>
                  <a:srcRect/>
                  <a:stretch>
                    <a:fillRect/>
                  </a:stretch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ko-KR" altLang="en-US" sz="11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A651D6C0-69EC-486C-B656-A457425145F3}"/>
                    </a:ext>
                  </a:extLst>
                </p:cNvPr>
                <p:cNvSpPr/>
                <p:nvPr/>
              </p:nvSpPr>
              <p:spPr>
                <a:xfrm>
                  <a:off x="9219444" y="2201490"/>
                  <a:ext cx="811731" cy="253424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담당도우미</a:t>
                  </a:r>
                  <a:endParaRPr lang="en-US" altLang="ko-KR" sz="5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ko-KR" altLang="en-US" sz="500" b="1" dirty="0" err="1">
                      <a:solidFill>
                        <a:schemeClr val="tx1"/>
                      </a:solidFill>
                    </a:rPr>
                    <a:t>홍예라</a:t>
                  </a:r>
                  <a:endParaRPr lang="en-US" altLang="ko-KR" sz="5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010-1010-3030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0FF80FA4-C0EC-4FFB-8E43-47F43F5B6DC6}"/>
                  </a:ext>
                </a:extLst>
              </p:cNvPr>
              <p:cNvSpPr/>
              <p:nvPr/>
            </p:nvSpPr>
            <p:spPr>
              <a:xfrm>
                <a:off x="8115719" y="1980391"/>
                <a:ext cx="311714" cy="29141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3" name="그래픽 32" descr="돋보기 단색으로 채워진">
                <a:extLst>
                  <a:ext uri="{FF2B5EF4-FFF2-40B4-BE49-F238E27FC236}">
                    <a16:creationId xmlns:a16="http://schemas.microsoft.com/office/drawing/2014/main" id="{29B5AF78-6526-4191-B5ED-6232AA26A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174571" y="1980885"/>
                <a:ext cx="222670" cy="222670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8C16DD2-9C02-4B97-ADC0-03082251F2A1}"/>
                  </a:ext>
                </a:extLst>
              </p:cNvPr>
              <p:cNvSpPr txBox="1"/>
              <p:nvPr/>
            </p:nvSpPr>
            <p:spPr>
              <a:xfrm>
                <a:off x="8085293" y="2139338"/>
                <a:ext cx="423707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dirty="0"/>
                  <a:t>상세보기</a:t>
                </a:r>
              </a:p>
            </p:txBody>
          </p:sp>
        </p:grpSp>
        <p:grpSp>
          <p:nvGrpSpPr>
            <p:cNvPr id="247" name="그룹 246">
              <a:extLst>
                <a:ext uri="{FF2B5EF4-FFF2-40B4-BE49-F238E27FC236}">
                  <a16:creationId xmlns:a16="http://schemas.microsoft.com/office/drawing/2014/main" id="{51D3CE77-E182-4A1C-994F-4B1FF80F4BDC}"/>
                </a:ext>
              </a:extLst>
            </p:cNvPr>
            <p:cNvGrpSpPr/>
            <p:nvPr/>
          </p:nvGrpSpPr>
          <p:grpSpPr>
            <a:xfrm>
              <a:off x="5771744" y="2191798"/>
              <a:ext cx="2576383" cy="312835"/>
              <a:chOff x="5932617" y="1980391"/>
              <a:chExt cx="2576383" cy="312835"/>
            </a:xfrm>
          </p:grpSpPr>
          <p:grpSp>
            <p:nvGrpSpPr>
              <p:cNvPr id="248" name="그룹 247">
                <a:extLst>
                  <a:ext uri="{FF2B5EF4-FFF2-40B4-BE49-F238E27FC236}">
                    <a16:creationId xmlns:a16="http://schemas.microsoft.com/office/drawing/2014/main" id="{450424EA-F577-4C06-9FAC-8EFA123A943D}"/>
                  </a:ext>
                </a:extLst>
              </p:cNvPr>
              <p:cNvGrpSpPr/>
              <p:nvPr/>
            </p:nvGrpSpPr>
            <p:grpSpPr>
              <a:xfrm>
                <a:off x="5932617" y="1983630"/>
                <a:ext cx="2159622" cy="288518"/>
                <a:chOff x="7442347" y="2201490"/>
                <a:chExt cx="2588828" cy="254670"/>
              </a:xfrm>
            </p:grpSpPr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5850B47C-7044-4541-A212-E2082D50FD7D}"/>
                    </a:ext>
                  </a:extLst>
                </p:cNvPr>
                <p:cNvSpPr/>
                <p:nvPr/>
              </p:nvSpPr>
              <p:spPr>
                <a:xfrm>
                  <a:off x="7801384" y="2205914"/>
                  <a:ext cx="1373342" cy="10753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500" b="1" dirty="0" err="1">
                      <a:solidFill>
                        <a:schemeClr val="tx1"/>
                      </a:solidFill>
                    </a:rPr>
                    <a:t>강상근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(60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세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)   010-1234-5678 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31F737F2-CE43-455A-94C3-8182B61C521A}"/>
                    </a:ext>
                  </a:extLst>
                </p:cNvPr>
                <p:cNvSpPr/>
                <p:nvPr/>
              </p:nvSpPr>
              <p:spPr>
                <a:xfrm>
                  <a:off x="7801384" y="2347326"/>
                  <a:ext cx="1373341" cy="10758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성주군 성주읍 </a:t>
                  </a:r>
                  <a:r>
                    <a:rPr lang="ko-KR" altLang="en-US" sz="500" b="1" dirty="0" err="1">
                      <a:solidFill>
                        <a:schemeClr val="tx1"/>
                      </a:solidFill>
                    </a:rPr>
                    <a:t>성주순환로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3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길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35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8CE4669A-B5D0-40A1-B303-045C3B0327EA}"/>
                    </a:ext>
                  </a:extLst>
                </p:cNvPr>
                <p:cNvSpPr/>
                <p:nvPr/>
              </p:nvSpPr>
              <p:spPr>
                <a:xfrm>
                  <a:off x="7442347" y="2209942"/>
                  <a:ext cx="325903" cy="246218"/>
                </a:xfrm>
                <a:prstGeom prst="rect">
                  <a:avLst/>
                </a:prstGeom>
                <a:blipFill dpi="0" rotWithShape="1"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837473B0-CC2E-450A-ABE3-18F120FF3D39}">
                        <a1611:picAttrSrcUrl xmlns:a1611="http://schemas.microsoft.com/office/drawing/2016/11/main" r:id="rId19"/>
                      </a:ext>
                    </a:extLst>
                  </a:blip>
                  <a:srcRect/>
                  <a:stretch>
                    <a:fillRect/>
                  </a:stretch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ko-KR" altLang="en-US" sz="11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DD0C2EA5-4A70-4778-9CA1-D16A29F24331}"/>
                    </a:ext>
                  </a:extLst>
                </p:cNvPr>
                <p:cNvSpPr/>
                <p:nvPr/>
              </p:nvSpPr>
              <p:spPr>
                <a:xfrm>
                  <a:off x="9219444" y="2201490"/>
                  <a:ext cx="811731" cy="253424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담당도우미</a:t>
                  </a:r>
                  <a:endParaRPr lang="en-US" altLang="ko-KR" sz="5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500" b="1" dirty="0" err="1">
                      <a:solidFill>
                        <a:schemeClr val="tx1"/>
                      </a:solidFill>
                    </a:rPr>
                    <a:t>홍예라</a:t>
                  </a:r>
                  <a:endParaRPr lang="en-US" altLang="ko-KR" sz="5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010-1010-3030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2E639AED-C67A-4D47-8687-7E2B06DAF68C}"/>
                  </a:ext>
                </a:extLst>
              </p:cNvPr>
              <p:cNvSpPr/>
              <p:nvPr/>
            </p:nvSpPr>
            <p:spPr>
              <a:xfrm>
                <a:off x="8115719" y="1980391"/>
                <a:ext cx="311714" cy="29141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50" name="그래픽 249" descr="돋보기 단색으로 채워진">
                <a:extLst>
                  <a:ext uri="{FF2B5EF4-FFF2-40B4-BE49-F238E27FC236}">
                    <a16:creationId xmlns:a16="http://schemas.microsoft.com/office/drawing/2014/main" id="{00CA5E6F-23D9-48DE-86AD-F2CCF0F40C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174571" y="1980885"/>
                <a:ext cx="222670" cy="222670"/>
              </a:xfrm>
              <a:prstGeom prst="rect">
                <a:avLst/>
              </a:prstGeom>
            </p:spPr>
          </p:pic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F82A4752-2B0A-4B57-B008-7DB13B714C83}"/>
                  </a:ext>
                </a:extLst>
              </p:cNvPr>
              <p:cNvSpPr txBox="1"/>
              <p:nvPr/>
            </p:nvSpPr>
            <p:spPr>
              <a:xfrm>
                <a:off x="8085293" y="2139338"/>
                <a:ext cx="423707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dirty="0"/>
                  <a:t>상세보기</a:t>
                </a:r>
              </a:p>
            </p:txBody>
          </p:sp>
        </p:grpSp>
        <p:grpSp>
          <p:nvGrpSpPr>
            <p:cNvPr id="260" name="그룹 259">
              <a:extLst>
                <a:ext uri="{FF2B5EF4-FFF2-40B4-BE49-F238E27FC236}">
                  <a16:creationId xmlns:a16="http://schemas.microsoft.com/office/drawing/2014/main" id="{83BBD567-3BAC-4CD4-B547-50550C076BD2}"/>
                </a:ext>
              </a:extLst>
            </p:cNvPr>
            <p:cNvGrpSpPr/>
            <p:nvPr/>
          </p:nvGrpSpPr>
          <p:grpSpPr>
            <a:xfrm>
              <a:off x="5772059" y="2498236"/>
              <a:ext cx="2576383" cy="312835"/>
              <a:chOff x="5932617" y="1980391"/>
              <a:chExt cx="2576383" cy="312835"/>
            </a:xfrm>
          </p:grpSpPr>
          <p:grpSp>
            <p:nvGrpSpPr>
              <p:cNvPr id="261" name="그룹 260">
                <a:extLst>
                  <a:ext uri="{FF2B5EF4-FFF2-40B4-BE49-F238E27FC236}">
                    <a16:creationId xmlns:a16="http://schemas.microsoft.com/office/drawing/2014/main" id="{4973F81F-A156-4246-9492-13B82320A6CB}"/>
                  </a:ext>
                </a:extLst>
              </p:cNvPr>
              <p:cNvGrpSpPr/>
              <p:nvPr/>
            </p:nvGrpSpPr>
            <p:grpSpPr>
              <a:xfrm>
                <a:off x="5932617" y="1983630"/>
                <a:ext cx="2159620" cy="288518"/>
                <a:chOff x="7442347" y="2201490"/>
                <a:chExt cx="2588826" cy="254670"/>
              </a:xfrm>
            </p:grpSpPr>
            <p:sp>
              <p:nvSpPr>
                <p:cNvPr id="265" name="직사각형 264">
                  <a:extLst>
                    <a:ext uri="{FF2B5EF4-FFF2-40B4-BE49-F238E27FC236}">
                      <a16:creationId xmlns:a16="http://schemas.microsoft.com/office/drawing/2014/main" id="{FF0EE3FF-8E9E-4193-99ED-67AC2B96B1BA}"/>
                    </a:ext>
                  </a:extLst>
                </p:cNvPr>
                <p:cNvSpPr/>
                <p:nvPr/>
              </p:nvSpPr>
              <p:spPr>
                <a:xfrm>
                  <a:off x="7801384" y="2205914"/>
                  <a:ext cx="1373342" cy="10753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500" b="1" dirty="0" err="1">
                      <a:solidFill>
                        <a:schemeClr val="tx1"/>
                      </a:solidFill>
                    </a:rPr>
                    <a:t>강상근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(60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세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)   010-1234-5678 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6" name="직사각형 265">
                  <a:extLst>
                    <a:ext uri="{FF2B5EF4-FFF2-40B4-BE49-F238E27FC236}">
                      <a16:creationId xmlns:a16="http://schemas.microsoft.com/office/drawing/2014/main" id="{6228A8DE-69E5-4820-B269-3997330B3F95}"/>
                    </a:ext>
                  </a:extLst>
                </p:cNvPr>
                <p:cNvSpPr/>
                <p:nvPr/>
              </p:nvSpPr>
              <p:spPr>
                <a:xfrm>
                  <a:off x="7801384" y="2347326"/>
                  <a:ext cx="1373341" cy="10758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성주군 성주읍 </a:t>
                  </a:r>
                  <a:r>
                    <a:rPr lang="ko-KR" altLang="en-US" sz="500" b="1" dirty="0" err="1">
                      <a:solidFill>
                        <a:schemeClr val="tx1"/>
                      </a:solidFill>
                    </a:rPr>
                    <a:t>성주순환로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3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길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35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7" name="직사각형 266">
                  <a:extLst>
                    <a:ext uri="{FF2B5EF4-FFF2-40B4-BE49-F238E27FC236}">
                      <a16:creationId xmlns:a16="http://schemas.microsoft.com/office/drawing/2014/main" id="{0C0B487D-C648-4EEA-81D7-C5E0F8F96066}"/>
                    </a:ext>
                  </a:extLst>
                </p:cNvPr>
                <p:cNvSpPr/>
                <p:nvPr/>
              </p:nvSpPr>
              <p:spPr>
                <a:xfrm>
                  <a:off x="7442347" y="2209942"/>
                  <a:ext cx="325903" cy="246218"/>
                </a:xfrm>
                <a:prstGeom prst="rect">
                  <a:avLst/>
                </a:prstGeom>
                <a:blipFill dpi="0" rotWithShape="1"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837473B0-CC2E-450A-ABE3-18F120FF3D39}">
                        <a1611:picAttrSrcUrl xmlns:a1611="http://schemas.microsoft.com/office/drawing/2016/11/main" r:id="rId19"/>
                      </a:ext>
                    </a:extLst>
                  </a:blip>
                  <a:srcRect/>
                  <a:stretch>
                    <a:fillRect/>
                  </a:stretch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ko-KR" altLang="en-US" sz="11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8" name="직사각형 267">
                  <a:extLst>
                    <a:ext uri="{FF2B5EF4-FFF2-40B4-BE49-F238E27FC236}">
                      <a16:creationId xmlns:a16="http://schemas.microsoft.com/office/drawing/2014/main" id="{DCA36E96-43A8-4BC3-BA9C-5C14C5321DB1}"/>
                    </a:ext>
                  </a:extLst>
                </p:cNvPr>
                <p:cNvSpPr/>
                <p:nvPr/>
              </p:nvSpPr>
              <p:spPr>
                <a:xfrm>
                  <a:off x="9219442" y="2201490"/>
                  <a:ext cx="811731" cy="253424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담당도우미 </a:t>
                  </a:r>
                  <a:endParaRPr lang="en-US" altLang="ko-KR" sz="5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500" b="1" dirty="0" err="1">
                      <a:solidFill>
                        <a:schemeClr val="tx1"/>
                      </a:solidFill>
                    </a:rPr>
                    <a:t>홍예라</a:t>
                  </a:r>
                  <a:endParaRPr lang="en-US" altLang="ko-KR" sz="5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010-1010-3030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9DEAE93C-AAD7-49B9-A52C-D16833B79D1F}"/>
                  </a:ext>
                </a:extLst>
              </p:cNvPr>
              <p:cNvSpPr/>
              <p:nvPr/>
            </p:nvSpPr>
            <p:spPr>
              <a:xfrm>
                <a:off x="8115719" y="1980391"/>
                <a:ext cx="311714" cy="29141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63" name="그래픽 262" descr="돋보기 단색으로 채워진">
                <a:extLst>
                  <a:ext uri="{FF2B5EF4-FFF2-40B4-BE49-F238E27FC236}">
                    <a16:creationId xmlns:a16="http://schemas.microsoft.com/office/drawing/2014/main" id="{F5A6E78F-0FE1-4B99-9FD1-2F114F5B03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174571" y="1980885"/>
                <a:ext cx="222670" cy="222670"/>
              </a:xfrm>
              <a:prstGeom prst="rect">
                <a:avLst/>
              </a:prstGeom>
            </p:spPr>
          </p:pic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281AFF32-ADAF-42FD-B861-21FC9F230DC3}"/>
                  </a:ext>
                </a:extLst>
              </p:cNvPr>
              <p:cNvSpPr txBox="1"/>
              <p:nvPr/>
            </p:nvSpPr>
            <p:spPr>
              <a:xfrm>
                <a:off x="8085293" y="2139338"/>
                <a:ext cx="423707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dirty="0"/>
                  <a:t>상세보기</a:t>
                </a:r>
              </a:p>
            </p:txBody>
          </p:sp>
        </p:grpSp>
        <p:grpSp>
          <p:nvGrpSpPr>
            <p:cNvPr id="269" name="그룹 268">
              <a:extLst>
                <a:ext uri="{FF2B5EF4-FFF2-40B4-BE49-F238E27FC236}">
                  <a16:creationId xmlns:a16="http://schemas.microsoft.com/office/drawing/2014/main" id="{23262445-BE32-496C-891A-583E96648049}"/>
                </a:ext>
              </a:extLst>
            </p:cNvPr>
            <p:cNvGrpSpPr/>
            <p:nvPr/>
          </p:nvGrpSpPr>
          <p:grpSpPr>
            <a:xfrm>
              <a:off x="5779004" y="2816296"/>
              <a:ext cx="2576382" cy="312835"/>
              <a:chOff x="5932618" y="1980391"/>
              <a:chExt cx="2576382" cy="312835"/>
            </a:xfrm>
          </p:grpSpPr>
          <p:grpSp>
            <p:nvGrpSpPr>
              <p:cNvPr id="270" name="그룹 269">
                <a:extLst>
                  <a:ext uri="{FF2B5EF4-FFF2-40B4-BE49-F238E27FC236}">
                    <a16:creationId xmlns:a16="http://schemas.microsoft.com/office/drawing/2014/main" id="{B3CD5810-0AA9-402E-90D3-F5A9E2C1C126}"/>
                  </a:ext>
                </a:extLst>
              </p:cNvPr>
              <p:cNvGrpSpPr/>
              <p:nvPr/>
            </p:nvGrpSpPr>
            <p:grpSpPr>
              <a:xfrm>
                <a:off x="5932618" y="1983630"/>
                <a:ext cx="2151155" cy="288518"/>
                <a:chOff x="7442347" y="2201490"/>
                <a:chExt cx="2578678" cy="254670"/>
              </a:xfrm>
            </p:grpSpPr>
            <p:sp>
              <p:nvSpPr>
                <p:cNvPr id="276" name="직사각형 275">
                  <a:extLst>
                    <a:ext uri="{FF2B5EF4-FFF2-40B4-BE49-F238E27FC236}">
                      <a16:creationId xmlns:a16="http://schemas.microsoft.com/office/drawing/2014/main" id="{256B85CB-FE76-45A4-9188-2495975B8B47}"/>
                    </a:ext>
                  </a:extLst>
                </p:cNvPr>
                <p:cNvSpPr/>
                <p:nvPr/>
              </p:nvSpPr>
              <p:spPr>
                <a:xfrm>
                  <a:off x="7801384" y="2205914"/>
                  <a:ext cx="1373342" cy="10753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500" b="1" dirty="0" err="1">
                      <a:solidFill>
                        <a:schemeClr val="tx1"/>
                      </a:solidFill>
                    </a:rPr>
                    <a:t>강상근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(60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세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)   010-1234-5678 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B7BDC734-B572-43AE-B855-8DF71AD7FBBA}"/>
                    </a:ext>
                  </a:extLst>
                </p:cNvPr>
                <p:cNvSpPr/>
                <p:nvPr/>
              </p:nvSpPr>
              <p:spPr>
                <a:xfrm>
                  <a:off x="7801384" y="2347326"/>
                  <a:ext cx="1373341" cy="10758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성주군 성주읍 </a:t>
                  </a:r>
                  <a:r>
                    <a:rPr lang="ko-KR" altLang="en-US" sz="500" b="1" dirty="0" err="1">
                      <a:solidFill>
                        <a:schemeClr val="tx1"/>
                      </a:solidFill>
                    </a:rPr>
                    <a:t>성주순환로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3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길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35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32BB6BA9-9E02-4CC4-9D18-AAED90F62AC6}"/>
                    </a:ext>
                  </a:extLst>
                </p:cNvPr>
                <p:cNvSpPr/>
                <p:nvPr/>
              </p:nvSpPr>
              <p:spPr>
                <a:xfrm>
                  <a:off x="7442347" y="2209942"/>
                  <a:ext cx="325903" cy="246218"/>
                </a:xfrm>
                <a:prstGeom prst="rect">
                  <a:avLst/>
                </a:prstGeom>
                <a:blipFill dpi="0" rotWithShape="1"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837473B0-CC2E-450A-ABE3-18F120FF3D39}">
                        <a1611:picAttrSrcUrl xmlns:a1611="http://schemas.microsoft.com/office/drawing/2016/11/main" r:id="rId19"/>
                      </a:ext>
                    </a:extLst>
                  </a:blip>
                  <a:srcRect/>
                  <a:stretch>
                    <a:fillRect/>
                  </a:stretch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ko-KR" altLang="en-US" sz="11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47260B89-8AB7-4252-8A36-213A9747F0CD}"/>
                    </a:ext>
                  </a:extLst>
                </p:cNvPr>
                <p:cNvSpPr/>
                <p:nvPr/>
              </p:nvSpPr>
              <p:spPr>
                <a:xfrm>
                  <a:off x="9209294" y="2201490"/>
                  <a:ext cx="811731" cy="253424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담당도우미 </a:t>
                  </a:r>
                  <a:endParaRPr lang="en-US" altLang="ko-KR" sz="5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500" b="1" dirty="0" err="1">
                      <a:solidFill>
                        <a:schemeClr val="tx1"/>
                      </a:solidFill>
                    </a:rPr>
                    <a:t>홍예라</a:t>
                  </a:r>
                  <a:endParaRPr lang="en-US" altLang="ko-KR" sz="5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010-1010-3030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72" name="직사각형 271">
                <a:extLst>
                  <a:ext uri="{FF2B5EF4-FFF2-40B4-BE49-F238E27FC236}">
                    <a16:creationId xmlns:a16="http://schemas.microsoft.com/office/drawing/2014/main" id="{7A37F610-3D9F-44C6-BC40-2D4DC26525AA}"/>
                  </a:ext>
                </a:extLst>
              </p:cNvPr>
              <p:cNvSpPr/>
              <p:nvPr/>
            </p:nvSpPr>
            <p:spPr>
              <a:xfrm>
                <a:off x="8115719" y="1980391"/>
                <a:ext cx="311714" cy="29141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73" name="그래픽 272" descr="돋보기 단색으로 채워진">
                <a:extLst>
                  <a:ext uri="{FF2B5EF4-FFF2-40B4-BE49-F238E27FC236}">
                    <a16:creationId xmlns:a16="http://schemas.microsoft.com/office/drawing/2014/main" id="{080BE484-541E-4453-B2A2-60377C9EA9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174571" y="1980885"/>
                <a:ext cx="222670" cy="222670"/>
              </a:xfrm>
              <a:prstGeom prst="rect">
                <a:avLst/>
              </a:prstGeom>
            </p:spPr>
          </p:pic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03E794C0-FCC5-4817-9829-C1ADB48F4F5C}"/>
                  </a:ext>
                </a:extLst>
              </p:cNvPr>
              <p:cNvSpPr txBox="1"/>
              <p:nvPr/>
            </p:nvSpPr>
            <p:spPr>
              <a:xfrm>
                <a:off x="8085293" y="2139338"/>
                <a:ext cx="423707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dirty="0"/>
                  <a:t>상세보기</a:t>
                </a:r>
              </a:p>
            </p:txBody>
          </p:sp>
        </p:grpSp>
        <p:grpSp>
          <p:nvGrpSpPr>
            <p:cNvPr id="280" name="그룹 279">
              <a:extLst>
                <a:ext uri="{FF2B5EF4-FFF2-40B4-BE49-F238E27FC236}">
                  <a16:creationId xmlns:a16="http://schemas.microsoft.com/office/drawing/2014/main" id="{155B7D48-8DC8-4696-88DE-585D3DEFD848}"/>
                </a:ext>
              </a:extLst>
            </p:cNvPr>
            <p:cNvGrpSpPr/>
            <p:nvPr/>
          </p:nvGrpSpPr>
          <p:grpSpPr>
            <a:xfrm>
              <a:off x="5774396" y="3124504"/>
              <a:ext cx="2576383" cy="312835"/>
              <a:chOff x="5932617" y="1980391"/>
              <a:chExt cx="2576383" cy="312835"/>
            </a:xfrm>
          </p:grpSpPr>
          <p:grpSp>
            <p:nvGrpSpPr>
              <p:cNvPr id="281" name="그룹 280">
                <a:extLst>
                  <a:ext uri="{FF2B5EF4-FFF2-40B4-BE49-F238E27FC236}">
                    <a16:creationId xmlns:a16="http://schemas.microsoft.com/office/drawing/2014/main" id="{46056FB2-C203-43C5-BC68-40395854BE4D}"/>
                  </a:ext>
                </a:extLst>
              </p:cNvPr>
              <p:cNvGrpSpPr/>
              <p:nvPr/>
            </p:nvGrpSpPr>
            <p:grpSpPr>
              <a:xfrm>
                <a:off x="5932617" y="1983630"/>
                <a:ext cx="2159622" cy="288518"/>
                <a:chOff x="7442347" y="2201490"/>
                <a:chExt cx="2588828" cy="254670"/>
              </a:xfrm>
            </p:grpSpPr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ECB0B83C-F049-4545-B14E-78485AFB42B8}"/>
                    </a:ext>
                  </a:extLst>
                </p:cNvPr>
                <p:cNvSpPr/>
                <p:nvPr/>
              </p:nvSpPr>
              <p:spPr>
                <a:xfrm>
                  <a:off x="7801384" y="2205914"/>
                  <a:ext cx="1373342" cy="10753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500" b="1" dirty="0" err="1">
                      <a:solidFill>
                        <a:schemeClr val="tx1"/>
                      </a:solidFill>
                    </a:rPr>
                    <a:t>강상근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(60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세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)   010-1234-5678 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60718D3F-7CCD-4622-93CF-D951C4B45439}"/>
                    </a:ext>
                  </a:extLst>
                </p:cNvPr>
                <p:cNvSpPr/>
                <p:nvPr/>
              </p:nvSpPr>
              <p:spPr>
                <a:xfrm>
                  <a:off x="7801384" y="2347326"/>
                  <a:ext cx="1373341" cy="10758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성주군 성주읍 </a:t>
                  </a:r>
                  <a:r>
                    <a:rPr lang="ko-KR" altLang="en-US" sz="500" b="1" dirty="0" err="1">
                      <a:solidFill>
                        <a:schemeClr val="tx1"/>
                      </a:solidFill>
                    </a:rPr>
                    <a:t>성주순환로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3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길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35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CBAF8D20-34FB-4D87-A5DB-808EBF074B22}"/>
                    </a:ext>
                  </a:extLst>
                </p:cNvPr>
                <p:cNvSpPr/>
                <p:nvPr/>
              </p:nvSpPr>
              <p:spPr>
                <a:xfrm>
                  <a:off x="7442347" y="2209942"/>
                  <a:ext cx="325903" cy="246218"/>
                </a:xfrm>
                <a:prstGeom prst="rect">
                  <a:avLst/>
                </a:prstGeom>
                <a:blipFill dpi="0" rotWithShape="1"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837473B0-CC2E-450A-ABE3-18F120FF3D39}">
                        <a1611:picAttrSrcUrl xmlns:a1611="http://schemas.microsoft.com/office/drawing/2016/11/main" r:id="rId19"/>
                      </a:ext>
                    </a:extLst>
                  </a:blip>
                  <a:srcRect/>
                  <a:stretch>
                    <a:fillRect/>
                  </a:stretch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ko-KR" altLang="en-US" sz="11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3" name="직사각형 412">
                  <a:extLst>
                    <a:ext uri="{FF2B5EF4-FFF2-40B4-BE49-F238E27FC236}">
                      <a16:creationId xmlns:a16="http://schemas.microsoft.com/office/drawing/2014/main" id="{11712195-66AA-458E-AB5D-1800E2FE0E1E}"/>
                    </a:ext>
                  </a:extLst>
                </p:cNvPr>
                <p:cNvSpPr/>
                <p:nvPr/>
              </p:nvSpPr>
              <p:spPr>
                <a:xfrm>
                  <a:off x="9219444" y="2201490"/>
                  <a:ext cx="811731" cy="253424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담당도우미</a:t>
                  </a:r>
                  <a:endParaRPr lang="en-US" altLang="ko-KR" sz="5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500" b="1" dirty="0" err="1">
                      <a:solidFill>
                        <a:schemeClr val="tx1"/>
                      </a:solidFill>
                    </a:rPr>
                    <a:t>홍예라</a:t>
                  </a:r>
                  <a:endParaRPr lang="en-US" altLang="ko-KR" sz="5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010-1010-3030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82" name="직사각형 281">
                <a:extLst>
                  <a:ext uri="{FF2B5EF4-FFF2-40B4-BE49-F238E27FC236}">
                    <a16:creationId xmlns:a16="http://schemas.microsoft.com/office/drawing/2014/main" id="{5845DCD8-78B5-4250-89E2-98964F99F0F7}"/>
                  </a:ext>
                </a:extLst>
              </p:cNvPr>
              <p:cNvSpPr/>
              <p:nvPr/>
            </p:nvSpPr>
            <p:spPr>
              <a:xfrm>
                <a:off x="8115719" y="1980391"/>
                <a:ext cx="311714" cy="29141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83" name="그래픽 282" descr="돋보기 단색으로 채워진">
                <a:extLst>
                  <a:ext uri="{FF2B5EF4-FFF2-40B4-BE49-F238E27FC236}">
                    <a16:creationId xmlns:a16="http://schemas.microsoft.com/office/drawing/2014/main" id="{7E9C8638-5FEB-4DCC-819D-1F627F4E65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174571" y="1980885"/>
                <a:ext cx="222670" cy="222670"/>
              </a:xfrm>
              <a:prstGeom prst="rect">
                <a:avLst/>
              </a:prstGeom>
            </p:spPr>
          </p:pic>
          <p:sp>
            <p:nvSpPr>
              <p:cNvPr id="284" name="TextBox 283">
                <a:extLst>
                  <a:ext uri="{FF2B5EF4-FFF2-40B4-BE49-F238E27FC236}">
                    <a16:creationId xmlns:a16="http://schemas.microsoft.com/office/drawing/2014/main" id="{24497DF2-0298-49A6-B6C3-ACC6217224CE}"/>
                  </a:ext>
                </a:extLst>
              </p:cNvPr>
              <p:cNvSpPr txBox="1"/>
              <p:nvPr/>
            </p:nvSpPr>
            <p:spPr>
              <a:xfrm>
                <a:off x="8085293" y="2139338"/>
                <a:ext cx="423707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dirty="0"/>
                  <a:t>상세보기</a:t>
                </a:r>
              </a:p>
            </p:txBody>
          </p:sp>
        </p:grpSp>
        <p:grpSp>
          <p:nvGrpSpPr>
            <p:cNvPr id="432" name="그룹 431">
              <a:extLst>
                <a:ext uri="{FF2B5EF4-FFF2-40B4-BE49-F238E27FC236}">
                  <a16:creationId xmlns:a16="http://schemas.microsoft.com/office/drawing/2014/main" id="{82DAEB62-DC9A-4ABC-9943-E41BDF70CF44}"/>
                </a:ext>
              </a:extLst>
            </p:cNvPr>
            <p:cNvGrpSpPr/>
            <p:nvPr/>
          </p:nvGrpSpPr>
          <p:grpSpPr>
            <a:xfrm>
              <a:off x="5774392" y="3429302"/>
              <a:ext cx="2576383" cy="312835"/>
              <a:chOff x="5932617" y="1980391"/>
              <a:chExt cx="2576383" cy="312835"/>
            </a:xfrm>
          </p:grpSpPr>
          <p:grpSp>
            <p:nvGrpSpPr>
              <p:cNvPr id="433" name="그룹 432">
                <a:extLst>
                  <a:ext uri="{FF2B5EF4-FFF2-40B4-BE49-F238E27FC236}">
                    <a16:creationId xmlns:a16="http://schemas.microsoft.com/office/drawing/2014/main" id="{5092B7F9-09F3-4217-9E44-3E5E5E51E85A}"/>
                  </a:ext>
                </a:extLst>
              </p:cNvPr>
              <p:cNvGrpSpPr/>
              <p:nvPr/>
            </p:nvGrpSpPr>
            <p:grpSpPr>
              <a:xfrm>
                <a:off x="5932617" y="1983630"/>
                <a:ext cx="2159622" cy="288518"/>
                <a:chOff x="7442347" y="2201490"/>
                <a:chExt cx="2588828" cy="254670"/>
              </a:xfrm>
            </p:grpSpPr>
            <p:sp>
              <p:nvSpPr>
                <p:cNvPr id="437" name="직사각형 436">
                  <a:extLst>
                    <a:ext uri="{FF2B5EF4-FFF2-40B4-BE49-F238E27FC236}">
                      <a16:creationId xmlns:a16="http://schemas.microsoft.com/office/drawing/2014/main" id="{4FDC9859-4B49-4F1C-B14A-8FF89AA9F45D}"/>
                    </a:ext>
                  </a:extLst>
                </p:cNvPr>
                <p:cNvSpPr/>
                <p:nvPr/>
              </p:nvSpPr>
              <p:spPr>
                <a:xfrm>
                  <a:off x="7801384" y="2205914"/>
                  <a:ext cx="1373342" cy="10753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500" b="1" dirty="0" err="1">
                      <a:solidFill>
                        <a:schemeClr val="tx1"/>
                      </a:solidFill>
                    </a:rPr>
                    <a:t>강상근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(60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세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)   010-1234-5678 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8" name="직사각형 437">
                  <a:extLst>
                    <a:ext uri="{FF2B5EF4-FFF2-40B4-BE49-F238E27FC236}">
                      <a16:creationId xmlns:a16="http://schemas.microsoft.com/office/drawing/2014/main" id="{9F69F569-27E5-4CE0-A21D-C2582DFB4466}"/>
                    </a:ext>
                  </a:extLst>
                </p:cNvPr>
                <p:cNvSpPr/>
                <p:nvPr/>
              </p:nvSpPr>
              <p:spPr>
                <a:xfrm>
                  <a:off x="7801384" y="2347326"/>
                  <a:ext cx="1373341" cy="10758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성주군 성주읍 </a:t>
                  </a:r>
                  <a:r>
                    <a:rPr lang="ko-KR" altLang="en-US" sz="500" b="1" dirty="0" err="1">
                      <a:solidFill>
                        <a:schemeClr val="tx1"/>
                      </a:solidFill>
                    </a:rPr>
                    <a:t>성주순환로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3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길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35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9" name="직사각형 438">
                  <a:extLst>
                    <a:ext uri="{FF2B5EF4-FFF2-40B4-BE49-F238E27FC236}">
                      <a16:creationId xmlns:a16="http://schemas.microsoft.com/office/drawing/2014/main" id="{05E6AAC4-6AE9-48A7-BBDF-7576E820A04F}"/>
                    </a:ext>
                  </a:extLst>
                </p:cNvPr>
                <p:cNvSpPr/>
                <p:nvPr/>
              </p:nvSpPr>
              <p:spPr>
                <a:xfrm>
                  <a:off x="7442347" y="2209942"/>
                  <a:ext cx="325903" cy="246218"/>
                </a:xfrm>
                <a:prstGeom prst="rect">
                  <a:avLst/>
                </a:prstGeom>
                <a:blipFill dpi="0" rotWithShape="1"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837473B0-CC2E-450A-ABE3-18F120FF3D39}">
                        <a1611:picAttrSrcUrl xmlns:a1611="http://schemas.microsoft.com/office/drawing/2016/11/main" r:id="rId19"/>
                      </a:ext>
                    </a:extLst>
                  </a:blip>
                  <a:srcRect/>
                  <a:stretch>
                    <a:fillRect/>
                  </a:stretch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ko-KR" altLang="en-US" sz="11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0" name="직사각형 439">
                  <a:extLst>
                    <a:ext uri="{FF2B5EF4-FFF2-40B4-BE49-F238E27FC236}">
                      <a16:creationId xmlns:a16="http://schemas.microsoft.com/office/drawing/2014/main" id="{B854A6E8-2335-4399-8970-109D6D77D477}"/>
                    </a:ext>
                  </a:extLst>
                </p:cNvPr>
                <p:cNvSpPr/>
                <p:nvPr/>
              </p:nvSpPr>
              <p:spPr>
                <a:xfrm>
                  <a:off x="9219444" y="2201490"/>
                  <a:ext cx="811731" cy="253424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담당도우미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 </a:t>
                  </a:r>
                </a:p>
                <a:p>
                  <a:pPr algn="ctr"/>
                  <a:r>
                    <a:rPr lang="ko-KR" altLang="en-US" sz="500" b="1" dirty="0" err="1">
                      <a:solidFill>
                        <a:schemeClr val="tx1"/>
                      </a:solidFill>
                    </a:rPr>
                    <a:t>홍예라</a:t>
                  </a:r>
                  <a:endParaRPr lang="en-US" altLang="ko-KR" sz="5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010-1010-3030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34" name="직사각형 433">
                <a:extLst>
                  <a:ext uri="{FF2B5EF4-FFF2-40B4-BE49-F238E27FC236}">
                    <a16:creationId xmlns:a16="http://schemas.microsoft.com/office/drawing/2014/main" id="{5F1F6FB5-E020-41BE-A922-9C1DFE198629}"/>
                  </a:ext>
                </a:extLst>
              </p:cNvPr>
              <p:cNvSpPr/>
              <p:nvPr/>
            </p:nvSpPr>
            <p:spPr>
              <a:xfrm>
                <a:off x="8115719" y="1980391"/>
                <a:ext cx="311714" cy="29141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435" name="그래픽 434" descr="돋보기 단색으로 채워진">
                <a:extLst>
                  <a:ext uri="{FF2B5EF4-FFF2-40B4-BE49-F238E27FC236}">
                    <a16:creationId xmlns:a16="http://schemas.microsoft.com/office/drawing/2014/main" id="{AFB31B9F-04CD-41CB-A0F0-BCC777445E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174571" y="1980885"/>
                <a:ext cx="222670" cy="222670"/>
              </a:xfrm>
              <a:prstGeom prst="rect">
                <a:avLst/>
              </a:prstGeom>
            </p:spPr>
          </p:pic>
          <p:sp>
            <p:nvSpPr>
              <p:cNvPr id="436" name="TextBox 435">
                <a:extLst>
                  <a:ext uri="{FF2B5EF4-FFF2-40B4-BE49-F238E27FC236}">
                    <a16:creationId xmlns:a16="http://schemas.microsoft.com/office/drawing/2014/main" id="{F6675AFD-DDB2-4DC2-A451-41B1D67379E4}"/>
                  </a:ext>
                </a:extLst>
              </p:cNvPr>
              <p:cNvSpPr txBox="1"/>
              <p:nvPr/>
            </p:nvSpPr>
            <p:spPr>
              <a:xfrm>
                <a:off x="8085293" y="2139338"/>
                <a:ext cx="423707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dirty="0"/>
                  <a:t>상세보기</a:t>
                </a:r>
              </a:p>
            </p:txBody>
          </p:sp>
        </p:grpSp>
        <p:grpSp>
          <p:nvGrpSpPr>
            <p:cNvPr id="441" name="그룹 440">
              <a:extLst>
                <a:ext uri="{FF2B5EF4-FFF2-40B4-BE49-F238E27FC236}">
                  <a16:creationId xmlns:a16="http://schemas.microsoft.com/office/drawing/2014/main" id="{D95C8918-51E0-4B6A-A1F2-60A4597AB8AF}"/>
                </a:ext>
              </a:extLst>
            </p:cNvPr>
            <p:cNvGrpSpPr/>
            <p:nvPr/>
          </p:nvGrpSpPr>
          <p:grpSpPr>
            <a:xfrm>
              <a:off x="5774350" y="3734408"/>
              <a:ext cx="2576383" cy="312835"/>
              <a:chOff x="5932617" y="1980391"/>
              <a:chExt cx="2576383" cy="312835"/>
            </a:xfrm>
          </p:grpSpPr>
          <p:grpSp>
            <p:nvGrpSpPr>
              <p:cNvPr id="442" name="그룹 441">
                <a:extLst>
                  <a:ext uri="{FF2B5EF4-FFF2-40B4-BE49-F238E27FC236}">
                    <a16:creationId xmlns:a16="http://schemas.microsoft.com/office/drawing/2014/main" id="{C3AE7F82-DBFC-4F63-A17A-E1EB182CEB1E}"/>
                  </a:ext>
                </a:extLst>
              </p:cNvPr>
              <p:cNvGrpSpPr/>
              <p:nvPr/>
            </p:nvGrpSpPr>
            <p:grpSpPr>
              <a:xfrm>
                <a:off x="5932617" y="1983630"/>
                <a:ext cx="2159622" cy="288518"/>
                <a:chOff x="7442347" y="2201490"/>
                <a:chExt cx="2588828" cy="254670"/>
              </a:xfrm>
            </p:grpSpPr>
            <p:sp>
              <p:nvSpPr>
                <p:cNvPr id="446" name="직사각형 445">
                  <a:extLst>
                    <a:ext uri="{FF2B5EF4-FFF2-40B4-BE49-F238E27FC236}">
                      <a16:creationId xmlns:a16="http://schemas.microsoft.com/office/drawing/2014/main" id="{6870CAF1-FFF4-472F-B599-552E955097F6}"/>
                    </a:ext>
                  </a:extLst>
                </p:cNvPr>
                <p:cNvSpPr/>
                <p:nvPr/>
              </p:nvSpPr>
              <p:spPr>
                <a:xfrm>
                  <a:off x="7801384" y="2205914"/>
                  <a:ext cx="1373342" cy="10753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500" b="1" dirty="0" err="1">
                      <a:solidFill>
                        <a:schemeClr val="tx1"/>
                      </a:solidFill>
                    </a:rPr>
                    <a:t>강상근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(60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세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)   010-1234-5678 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7" name="직사각형 446">
                  <a:extLst>
                    <a:ext uri="{FF2B5EF4-FFF2-40B4-BE49-F238E27FC236}">
                      <a16:creationId xmlns:a16="http://schemas.microsoft.com/office/drawing/2014/main" id="{6BA55A98-6536-4514-A024-EADC2CBF3DB1}"/>
                    </a:ext>
                  </a:extLst>
                </p:cNvPr>
                <p:cNvSpPr/>
                <p:nvPr/>
              </p:nvSpPr>
              <p:spPr>
                <a:xfrm>
                  <a:off x="7801384" y="2347326"/>
                  <a:ext cx="1373341" cy="10758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성주군 성주읍 </a:t>
                  </a:r>
                  <a:r>
                    <a:rPr lang="ko-KR" altLang="en-US" sz="500" b="1" dirty="0" err="1">
                      <a:solidFill>
                        <a:schemeClr val="tx1"/>
                      </a:solidFill>
                    </a:rPr>
                    <a:t>성주순환로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3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길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35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8" name="직사각형 447">
                  <a:extLst>
                    <a:ext uri="{FF2B5EF4-FFF2-40B4-BE49-F238E27FC236}">
                      <a16:creationId xmlns:a16="http://schemas.microsoft.com/office/drawing/2014/main" id="{E3B85F6B-DCAE-441C-9394-88B3BAD96467}"/>
                    </a:ext>
                  </a:extLst>
                </p:cNvPr>
                <p:cNvSpPr/>
                <p:nvPr/>
              </p:nvSpPr>
              <p:spPr>
                <a:xfrm>
                  <a:off x="7442347" y="2209942"/>
                  <a:ext cx="325903" cy="246218"/>
                </a:xfrm>
                <a:prstGeom prst="rect">
                  <a:avLst/>
                </a:prstGeom>
                <a:blipFill dpi="0" rotWithShape="1"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837473B0-CC2E-450A-ABE3-18F120FF3D39}">
                        <a1611:picAttrSrcUrl xmlns:a1611="http://schemas.microsoft.com/office/drawing/2016/11/main" r:id="rId19"/>
                      </a:ext>
                    </a:extLst>
                  </a:blip>
                  <a:srcRect/>
                  <a:stretch>
                    <a:fillRect/>
                  </a:stretch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ko-KR" altLang="en-US" sz="11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9" name="직사각형 448">
                  <a:extLst>
                    <a:ext uri="{FF2B5EF4-FFF2-40B4-BE49-F238E27FC236}">
                      <a16:creationId xmlns:a16="http://schemas.microsoft.com/office/drawing/2014/main" id="{A71D6F98-47DC-414E-8C85-09047AA6C6EE}"/>
                    </a:ext>
                  </a:extLst>
                </p:cNvPr>
                <p:cNvSpPr/>
                <p:nvPr/>
              </p:nvSpPr>
              <p:spPr>
                <a:xfrm>
                  <a:off x="9219444" y="2201490"/>
                  <a:ext cx="811731" cy="253424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담당도우미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 </a:t>
                  </a:r>
                </a:p>
                <a:p>
                  <a:pPr algn="ctr"/>
                  <a:r>
                    <a:rPr lang="ko-KR" altLang="en-US" sz="500" b="1" dirty="0" err="1">
                      <a:solidFill>
                        <a:schemeClr val="tx1"/>
                      </a:solidFill>
                    </a:rPr>
                    <a:t>홍예라</a:t>
                  </a:r>
                  <a:endParaRPr lang="en-US" altLang="ko-KR" sz="5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010-1010-3030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43" name="직사각형 442">
                <a:extLst>
                  <a:ext uri="{FF2B5EF4-FFF2-40B4-BE49-F238E27FC236}">
                    <a16:creationId xmlns:a16="http://schemas.microsoft.com/office/drawing/2014/main" id="{7B577CFA-81CB-4E44-BDC3-1F2A518955A6}"/>
                  </a:ext>
                </a:extLst>
              </p:cNvPr>
              <p:cNvSpPr/>
              <p:nvPr/>
            </p:nvSpPr>
            <p:spPr>
              <a:xfrm>
                <a:off x="8115719" y="1980391"/>
                <a:ext cx="311714" cy="29141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444" name="그래픽 443" descr="돋보기 단색으로 채워진">
                <a:extLst>
                  <a:ext uri="{FF2B5EF4-FFF2-40B4-BE49-F238E27FC236}">
                    <a16:creationId xmlns:a16="http://schemas.microsoft.com/office/drawing/2014/main" id="{496E7A96-448A-4FF5-92A4-A5FB651958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174571" y="1980885"/>
                <a:ext cx="222670" cy="222670"/>
              </a:xfrm>
              <a:prstGeom prst="rect">
                <a:avLst/>
              </a:prstGeom>
            </p:spPr>
          </p:pic>
          <p:sp>
            <p:nvSpPr>
              <p:cNvPr id="445" name="TextBox 444">
                <a:extLst>
                  <a:ext uri="{FF2B5EF4-FFF2-40B4-BE49-F238E27FC236}">
                    <a16:creationId xmlns:a16="http://schemas.microsoft.com/office/drawing/2014/main" id="{CE02965C-D5D8-4E6E-8382-8E5429726AE4}"/>
                  </a:ext>
                </a:extLst>
              </p:cNvPr>
              <p:cNvSpPr txBox="1"/>
              <p:nvPr/>
            </p:nvSpPr>
            <p:spPr>
              <a:xfrm>
                <a:off x="8085293" y="2139338"/>
                <a:ext cx="423707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dirty="0"/>
                  <a:t>상세보기</a:t>
                </a:r>
              </a:p>
            </p:txBody>
          </p:sp>
        </p:grpSp>
      </p:grpSp>
      <p:sp>
        <p:nvSpPr>
          <p:cNvPr id="453" name="직사각형 452">
            <a:extLst>
              <a:ext uri="{FF2B5EF4-FFF2-40B4-BE49-F238E27FC236}">
                <a16:creationId xmlns:a16="http://schemas.microsoft.com/office/drawing/2014/main" id="{2EB9B299-13E8-411B-A35E-012179179F2C}"/>
              </a:ext>
            </a:extLst>
          </p:cNvPr>
          <p:cNvSpPr/>
          <p:nvPr/>
        </p:nvSpPr>
        <p:spPr>
          <a:xfrm>
            <a:off x="2835463" y="1625613"/>
            <a:ext cx="2349298" cy="196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>
                <a:solidFill>
                  <a:schemeClr val="tx1"/>
                </a:solidFill>
              </a:rPr>
              <a:t>금일 종합 상태 표시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92DB0F36-8EE2-48B1-A602-5D56ED564683}"/>
              </a:ext>
            </a:extLst>
          </p:cNvPr>
          <p:cNvSpPr txBox="1"/>
          <p:nvPr/>
        </p:nvSpPr>
        <p:spPr>
          <a:xfrm>
            <a:off x="10594966" y="691193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index</a:t>
            </a:r>
            <a:endParaRPr lang="ko-KR" altLang="en-US" sz="1000" dirty="0"/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2CC2BCA8-06B3-489D-86F2-73529F72528A}"/>
              </a:ext>
            </a:extLst>
          </p:cNvPr>
          <p:cNvSpPr txBox="1"/>
          <p:nvPr/>
        </p:nvSpPr>
        <p:spPr>
          <a:xfrm>
            <a:off x="10600944" y="904724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전체 보기 </a:t>
            </a:r>
            <a:r>
              <a:rPr lang="en-US" altLang="ko-KR" sz="1000" dirty="0"/>
              <a:t>index</a:t>
            </a:r>
            <a:endParaRPr lang="ko-KR" altLang="en-US" sz="10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294A435-B3CE-459A-910C-77FC6BD9D99C}"/>
              </a:ext>
            </a:extLst>
          </p:cNvPr>
          <p:cNvGrpSpPr/>
          <p:nvPr/>
        </p:nvGrpSpPr>
        <p:grpSpPr>
          <a:xfrm>
            <a:off x="8086232" y="1625370"/>
            <a:ext cx="1686705" cy="2420344"/>
            <a:chOff x="8086232" y="1625370"/>
            <a:chExt cx="1686705" cy="2420344"/>
          </a:xfrm>
        </p:grpSpPr>
        <p:pic>
          <p:nvPicPr>
            <p:cNvPr id="246" name="그림 245">
              <a:extLst>
                <a:ext uri="{FF2B5EF4-FFF2-40B4-BE49-F238E27FC236}">
                  <a16:creationId xmlns:a16="http://schemas.microsoft.com/office/drawing/2014/main" id="{EF083D75-1D47-4ADF-A15A-9DFBD5734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086232" y="1866721"/>
              <a:ext cx="1503480" cy="2178993"/>
            </a:xfrm>
            <a:prstGeom prst="rect">
              <a:avLst/>
            </a:prstGeom>
          </p:spPr>
        </p:pic>
        <p:sp>
          <p:nvSpPr>
            <p:cNvPr id="414" name="직사각형 413">
              <a:extLst>
                <a:ext uri="{FF2B5EF4-FFF2-40B4-BE49-F238E27FC236}">
                  <a16:creationId xmlns:a16="http://schemas.microsoft.com/office/drawing/2014/main" id="{9053DD8D-5372-4E64-9C02-174C916D55BE}"/>
                </a:ext>
              </a:extLst>
            </p:cNvPr>
            <p:cNvSpPr/>
            <p:nvPr/>
          </p:nvSpPr>
          <p:spPr>
            <a:xfrm>
              <a:off x="8139613" y="1625370"/>
              <a:ext cx="1392318" cy="1978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0" rtlCol="0" anchor="ctr"/>
            <a:lstStyle/>
            <a:p>
              <a:r>
                <a:rPr lang="ko-KR" altLang="en-US" sz="900" b="1" dirty="0">
                  <a:solidFill>
                    <a:schemeClr val="tx1"/>
                  </a:solidFill>
                </a:rPr>
                <a:t>실시간 사고 현황</a:t>
              </a:r>
            </a:p>
          </p:txBody>
        </p:sp>
        <p:grpSp>
          <p:nvGrpSpPr>
            <p:cNvPr id="415" name="그룹 414">
              <a:extLst>
                <a:ext uri="{FF2B5EF4-FFF2-40B4-BE49-F238E27FC236}">
                  <a16:creationId xmlns:a16="http://schemas.microsoft.com/office/drawing/2014/main" id="{774D86A6-873B-49F7-987C-BC7D8CE1ECA9}"/>
                </a:ext>
              </a:extLst>
            </p:cNvPr>
            <p:cNvGrpSpPr/>
            <p:nvPr/>
          </p:nvGrpSpPr>
          <p:grpSpPr>
            <a:xfrm>
              <a:off x="9570167" y="1625683"/>
              <a:ext cx="202770" cy="196758"/>
              <a:chOff x="9034622" y="725617"/>
              <a:chExt cx="325552" cy="327238"/>
            </a:xfrm>
          </p:grpSpPr>
          <p:sp>
            <p:nvSpPr>
              <p:cNvPr id="416" name="직사각형 415">
                <a:extLst>
                  <a:ext uri="{FF2B5EF4-FFF2-40B4-BE49-F238E27FC236}">
                    <a16:creationId xmlns:a16="http://schemas.microsoft.com/office/drawing/2014/main" id="{C49A3034-9A0C-4A8A-859A-67BEBEAB2387}"/>
                  </a:ext>
                </a:extLst>
              </p:cNvPr>
              <p:cNvSpPr/>
              <p:nvPr/>
            </p:nvSpPr>
            <p:spPr>
              <a:xfrm>
                <a:off x="9034622" y="725617"/>
                <a:ext cx="325552" cy="32723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9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417" name="그림 416">
                <a:extLst>
                  <a:ext uri="{FF2B5EF4-FFF2-40B4-BE49-F238E27FC236}">
                    <a16:creationId xmlns:a16="http://schemas.microsoft.com/office/drawing/2014/main" id="{64D8EE91-16E1-4367-AB0D-4018DBE7F9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83698" y="738997"/>
                <a:ext cx="248973" cy="290845"/>
              </a:xfrm>
              <a:prstGeom prst="rect">
                <a:avLst/>
              </a:prstGeom>
            </p:spPr>
          </p:pic>
        </p:grpSp>
        <p:pic>
          <p:nvPicPr>
            <p:cNvPr id="418" name="그림 417">
              <a:extLst>
                <a:ext uri="{FF2B5EF4-FFF2-40B4-BE49-F238E27FC236}">
                  <a16:creationId xmlns:a16="http://schemas.microsoft.com/office/drawing/2014/main" id="{5F847CBB-DF4F-4ACD-A163-CCF72F7DE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143822" y="3818983"/>
              <a:ext cx="498854" cy="205410"/>
            </a:xfrm>
            <a:prstGeom prst="rect">
              <a:avLst/>
            </a:prstGeom>
          </p:spPr>
        </p:pic>
        <p:pic>
          <p:nvPicPr>
            <p:cNvPr id="419" name="그림 418">
              <a:extLst>
                <a:ext uri="{FF2B5EF4-FFF2-40B4-BE49-F238E27FC236}">
                  <a16:creationId xmlns:a16="http://schemas.microsoft.com/office/drawing/2014/main" id="{F9905DED-9B10-4A61-A417-7D1902148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143422" y="3615823"/>
              <a:ext cx="498854" cy="205410"/>
            </a:xfrm>
            <a:prstGeom prst="rect">
              <a:avLst/>
            </a:prstGeom>
          </p:spPr>
        </p:pic>
        <p:pic>
          <p:nvPicPr>
            <p:cNvPr id="420" name="그림 419">
              <a:extLst>
                <a:ext uri="{FF2B5EF4-FFF2-40B4-BE49-F238E27FC236}">
                  <a16:creationId xmlns:a16="http://schemas.microsoft.com/office/drawing/2014/main" id="{51EABC47-0AF8-4FD4-8AF1-8CC8F1FEF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152986" y="3070326"/>
              <a:ext cx="498854" cy="205410"/>
            </a:xfrm>
            <a:prstGeom prst="rect">
              <a:avLst/>
            </a:prstGeom>
          </p:spPr>
        </p:pic>
        <p:pic>
          <p:nvPicPr>
            <p:cNvPr id="422" name="그림 421">
              <a:extLst>
                <a:ext uri="{FF2B5EF4-FFF2-40B4-BE49-F238E27FC236}">
                  <a16:creationId xmlns:a16="http://schemas.microsoft.com/office/drawing/2014/main" id="{2EFBF647-EA53-441A-AA47-7BC16C65DF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t="8213"/>
            <a:stretch/>
          </p:blipFill>
          <p:spPr>
            <a:xfrm>
              <a:off x="8157868" y="3438740"/>
              <a:ext cx="461496" cy="160933"/>
            </a:xfrm>
            <a:prstGeom prst="rect">
              <a:avLst/>
            </a:prstGeom>
          </p:spPr>
        </p:pic>
        <p:pic>
          <p:nvPicPr>
            <p:cNvPr id="423" name="그림 422">
              <a:extLst>
                <a:ext uri="{FF2B5EF4-FFF2-40B4-BE49-F238E27FC236}">
                  <a16:creationId xmlns:a16="http://schemas.microsoft.com/office/drawing/2014/main" id="{824E4879-6D20-45CE-A8C4-B2CB59BB5F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t="8213"/>
            <a:stretch/>
          </p:blipFill>
          <p:spPr>
            <a:xfrm>
              <a:off x="8166177" y="2692839"/>
              <a:ext cx="461496" cy="160933"/>
            </a:xfrm>
            <a:prstGeom prst="rect">
              <a:avLst/>
            </a:prstGeom>
          </p:spPr>
        </p:pic>
        <p:pic>
          <p:nvPicPr>
            <p:cNvPr id="425" name="그림 424">
              <a:extLst>
                <a:ext uri="{FF2B5EF4-FFF2-40B4-BE49-F238E27FC236}">
                  <a16:creationId xmlns:a16="http://schemas.microsoft.com/office/drawing/2014/main" id="{AD081C7A-3A0C-44A0-BBED-F0ACA3E5C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157868" y="2875059"/>
              <a:ext cx="498854" cy="205410"/>
            </a:xfrm>
            <a:prstGeom prst="rect">
              <a:avLst/>
            </a:prstGeom>
          </p:spPr>
        </p:pic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232E1C00-D453-4C35-951C-B0859FAB2521}"/>
                </a:ext>
              </a:extLst>
            </p:cNvPr>
            <p:cNvSpPr/>
            <p:nvPr/>
          </p:nvSpPr>
          <p:spPr>
            <a:xfrm>
              <a:off x="8650305" y="2013093"/>
              <a:ext cx="193192" cy="4571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450" noProof="1">
                  <a:solidFill>
                    <a:srgbClr val="0070C0"/>
                  </a:solidFill>
                </a:rPr>
                <a:t>강상근</a:t>
              </a:r>
            </a:p>
          </p:txBody>
        </p:sp>
      </p:grpSp>
      <p:cxnSp>
        <p:nvCxnSpPr>
          <p:cNvPr id="428" name="직선 연결선 427">
            <a:extLst>
              <a:ext uri="{FF2B5EF4-FFF2-40B4-BE49-F238E27FC236}">
                <a16:creationId xmlns:a16="http://schemas.microsoft.com/office/drawing/2014/main" id="{9F49063A-6BB2-4595-AB21-651DAEE26F6F}"/>
              </a:ext>
            </a:extLst>
          </p:cNvPr>
          <p:cNvCxnSpPr/>
          <p:nvPr/>
        </p:nvCxnSpPr>
        <p:spPr>
          <a:xfrm>
            <a:off x="676907" y="4102799"/>
            <a:ext cx="919419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C6EB284-C705-4368-83F3-E51B5A8A6CA7}"/>
              </a:ext>
            </a:extLst>
          </p:cNvPr>
          <p:cNvGrpSpPr/>
          <p:nvPr/>
        </p:nvGrpSpPr>
        <p:grpSpPr>
          <a:xfrm>
            <a:off x="189035" y="4424005"/>
            <a:ext cx="2493186" cy="2061916"/>
            <a:chOff x="189035" y="4424005"/>
            <a:chExt cx="2493186" cy="2061916"/>
          </a:xfrm>
        </p:grpSpPr>
        <p:pic>
          <p:nvPicPr>
            <p:cNvPr id="429" name="그림 428">
              <a:extLst>
                <a:ext uri="{FF2B5EF4-FFF2-40B4-BE49-F238E27FC236}">
                  <a16:creationId xmlns:a16="http://schemas.microsoft.com/office/drawing/2014/main" id="{88CB46DD-55B9-41FA-A4F6-55808802B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89035" y="4424005"/>
              <a:ext cx="2493186" cy="2061916"/>
            </a:xfrm>
            <a:prstGeom prst="rect">
              <a:avLst/>
            </a:prstGeom>
          </p:spPr>
        </p:pic>
        <p:grpSp>
          <p:nvGrpSpPr>
            <p:cNvPr id="430" name="그룹 429">
              <a:extLst>
                <a:ext uri="{FF2B5EF4-FFF2-40B4-BE49-F238E27FC236}">
                  <a16:creationId xmlns:a16="http://schemas.microsoft.com/office/drawing/2014/main" id="{852E99DE-1A08-429E-827A-620ED0831D8F}"/>
                </a:ext>
              </a:extLst>
            </p:cNvPr>
            <p:cNvGrpSpPr/>
            <p:nvPr/>
          </p:nvGrpSpPr>
          <p:grpSpPr>
            <a:xfrm>
              <a:off x="561193" y="4597005"/>
              <a:ext cx="1987621" cy="1592825"/>
              <a:chOff x="1157959" y="4597005"/>
              <a:chExt cx="1987621" cy="1592825"/>
            </a:xfrm>
          </p:grpSpPr>
          <p:grpSp>
            <p:nvGrpSpPr>
              <p:cNvPr id="431" name="그룹 430">
                <a:extLst>
                  <a:ext uri="{FF2B5EF4-FFF2-40B4-BE49-F238E27FC236}">
                    <a16:creationId xmlns:a16="http://schemas.microsoft.com/office/drawing/2014/main" id="{DA6647C9-96D9-460C-9B5A-20E910BFF715}"/>
                  </a:ext>
                </a:extLst>
              </p:cNvPr>
              <p:cNvGrpSpPr/>
              <p:nvPr/>
            </p:nvGrpSpPr>
            <p:grpSpPr>
              <a:xfrm>
                <a:off x="1502351" y="4996440"/>
                <a:ext cx="100222" cy="12976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575" name="타원 574">
                  <a:extLst>
                    <a:ext uri="{FF2B5EF4-FFF2-40B4-BE49-F238E27FC236}">
                      <a16:creationId xmlns:a16="http://schemas.microsoft.com/office/drawing/2014/main" id="{1BA37854-5644-45B1-9AE7-B274153004C0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6" name="이등변 삼각형 575">
                  <a:extLst>
                    <a:ext uri="{FF2B5EF4-FFF2-40B4-BE49-F238E27FC236}">
                      <a16:creationId xmlns:a16="http://schemas.microsoft.com/office/drawing/2014/main" id="{9757D2C7-AF15-4E68-9372-DF8A327D88E8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54" name="그룹 453">
                <a:extLst>
                  <a:ext uri="{FF2B5EF4-FFF2-40B4-BE49-F238E27FC236}">
                    <a16:creationId xmlns:a16="http://schemas.microsoft.com/office/drawing/2014/main" id="{48014231-04F8-4791-90D5-84B8665FFA3B}"/>
                  </a:ext>
                </a:extLst>
              </p:cNvPr>
              <p:cNvGrpSpPr/>
              <p:nvPr/>
            </p:nvGrpSpPr>
            <p:grpSpPr>
              <a:xfrm>
                <a:off x="1677303" y="5079159"/>
                <a:ext cx="100222" cy="12976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573" name="타원 572">
                  <a:extLst>
                    <a:ext uri="{FF2B5EF4-FFF2-40B4-BE49-F238E27FC236}">
                      <a16:creationId xmlns:a16="http://schemas.microsoft.com/office/drawing/2014/main" id="{CB0CDA9C-DF38-4E15-9E2D-77E6BAC67DC5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4" name="이등변 삼각형 573">
                  <a:extLst>
                    <a:ext uri="{FF2B5EF4-FFF2-40B4-BE49-F238E27FC236}">
                      <a16:creationId xmlns:a16="http://schemas.microsoft.com/office/drawing/2014/main" id="{DA8F98AF-195E-4AA0-BD4B-FFB2773E6864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55" name="그룹 454">
                <a:extLst>
                  <a:ext uri="{FF2B5EF4-FFF2-40B4-BE49-F238E27FC236}">
                    <a16:creationId xmlns:a16="http://schemas.microsoft.com/office/drawing/2014/main" id="{C0921984-75C2-45B5-B2E9-D7805AEF57DA}"/>
                  </a:ext>
                </a:extLst>
              </p:cNvPr>
              <p:cNvGrpSpPr/>
              <p:nvPr/>
            </p:nvGrpSpPr>
            <p:grpSpPr>
              <a:xfrm>
                <a:off x="1686053" y="5321543"/>
                <a:ext cx="100222" cy="129762"/>
                <a:chOff x="10386334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571" name="타원 570">
                  <a:extLst>
                    <a:ext uri="{FF2B5EF4-FFF2-40B4-BE49-F238E27FC236}">
                      <a16:creationId xmlns:a16="http://schemas.microsoft.com/office/drawing/2014/main" id="{A6E22ECB-7055-432F-AD89-058DFBAE60ED}"/>
                    </a:ext>
                  </a:extLst>
                </p:cNvPr>
                <p:cNvSpPr/>
                <p:nvPr/>
              </p:nvSpPr>
              <p:spPr>
                <a:xfrm>
                  <a:off x="10386334" y="2067786"/>
                  <a:ext cx="623825" cy="62382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2" name="이등변 삼각형 571">
                  <a:extLst>
                    <a:ext uri="{FF2B5EF4-FFF2-40B4-BE49-F238E27FC236}">
                      <a16:creationId xmlns:a16="http://schemas.microsoft.com/office/drawing/2014/main" id="{BA308BE2-D7E2-4C5F-9095-22E5FF14AE6F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56" name="그룹 455">
                <a:extLst>
                  <a:ext uri="{FF2B5EF4-FFF2-40B4-BE49-F238E27FC236}">
                    <a16:creationId xmlns:a16="http://schemas.microsoft.com/office/drawing/2014/main" id="{B3B62ECF-95AE-459A-9043-1D12C36CCC79}"/>
                  </a:ext>
                </a:extLst>
              </p:cNvPr>
              <p:cNvGrpSpPr/>
              <p:nvPr/>
            </p:nvGrpSpPr>
            <p:grpSpPr>
              <a:xfrm>
                <a:off x="1902312" y="5284002"/>
                <a:ext cx="100222" cy="12976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569" name="타원 568">
                  <a:extLst>
                    <a:ext uri="{FF2B5EF4-FFF2-40B4-BE49-F238E27FC236}">
                      <a16:creationId xmlns:a16="http://schemas.microsoft.com/office/drawing/2014/main" id="{BE1B85A2-06FD-467D-A78B-D2FFDAB92A56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0" name="이등변 삼각형 569">
                  <a:extLst>
                    <a:ext uri="{FF2B5EF4-FFF2-40B4-BE49-F238E27FC236}">
                      <a16:creationId xmlns:a16="http://schemas.microsoft.com/office/drawing/2014/main" id="{92146103-6D03-4C0A-8C50-0AAD4C8CE079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57" name="그룹 456">
                <a:extLst>
                  <a:ext uri="{FF2B5EF4-FFF2-40B4-BE49-F238E27FC236}">
                    <a16:creationId xmlns:a16="http://schemas.microsoft.com/office/drawing/2014/main" id="{72293317-BEB4-49D8-85C5-9829F460468B}"/>
                  </a:ext>
                </a:extLst>
              </p:cNvPr>
              <p:cNvGrpSpPr/>
              <p:nvPr/>
            </p:nvGrpSpPr>
            <p:grpSpPr>
              <a:xfrm>
                <a:off x="2127152" y="5553138"/>
                <a:ext cx="100222" cy="12976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567" name="타원 566">
                  <a:extLst>
                    <a:ext uri="{FF2B5EF4-FFF2-40B4-BE49-F238E27FC236}">
                      <a16:creationId xmlns:a16="http://schemas.microsoft.com/office/drawing/2014/main" id="{2D9639BC-C0BA-466E-99FD-BF420775DCF6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8" name="이등변 삼각형 567">
                  <a:extLst>
                    <a:ext uri="{FF2B5EF4-FFF2-40B4-BE49-F238E27FC236}">
                      <a16:creationId xmlns:a16="http://schemas.microsoft.com/office/drawing/2014/main" id="{86CFAB2D-B4AA-4C5B-8C80-4D4803A00BC8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58" name="그룹 457">
                <a:extLst>
                  <a:ext uri="{FF2B5EF4-FFF2-40B4-BE49-F238E27FC236}">
                    <a16:creationId xmlns:a16="http://schemas.microsoft.com/office/drawing/2014/main" id="{FDDF8F65-CC04-421C-BE93-72FCF49BB688}"/>
                  </a:ext>
                </a:extLst>
              </p:cNvPr>
              <p:cNvGrpSpPr/>
              <p:nvPr/>
            </p:nvGrpSpPr>
            <p:grpSpPr>
              <a:xfrm>
                <a:off x="1157959" y="5170399"/>
                <a:ext cx="100222" cy="12976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565" name="타원 564">
                  <a:extLst>
                    <a:ext uri="{FF2B5EF4-FFF2-40B4-BE49-F238E27FC236}">
                      <a16:creationId xmlns:a16="http://schemas.microsoft.com/office/drawing/2014/main" id="{113C140E-97A7-4A20-801A-B74670013B46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6" name="이등변 삼각형 565">
                  <a:extLst>
                    <a:ext uri="{FF2B5EF4-FFF2-40B4-BE49-F238E27FC236}">
                      <a16:creationId xmlns:a16="http://schemas.microsoft.com/office/drawing/2014/main" id="{A3620B1F-8D6C-4AFF-943D-02D3DDECE698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59" name="그룹 458">
                <a:extLst>
                  <a:ext uri="{FF2B5EF4-FFF2-40B4-BE49-F238E27FC236}">
                    <a16:creationId xmlns:a16="http://schemas.microsoft.com/office/drawing/2014/main" id="{99CE656D-02AA-4555-9BFB-C6E9E0946BD8}"/>
                  </a:ext>
                </a:extLst>
              </p:cNvPr>
              <p:cNvGrpSpPr/>
              <p:nvPr/>
            </p:nvGrpSpPr>
            <p:grpSpPr>
              <a:xfrm>
                <a:off x="1298134" y="5397873"/>
                <a:ext cx="100222" cy="12976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563" name="타원 562">
                  <a:extLst>
                    <a:ext uri="{FF2B5EF4-FFF2-40B4-BE49-F238E27FC236}">
                      <a16:creationId xmlns:a16="http://schemas.microsoft.com/office/drawing/2014/main" id="{87D7D55D-87DF-4794-A91F-A7D0590E8EF0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4" name="이등변 삼각형 563">
                  <a:extLst>
                    <a:ext uri="{FF2B5EF4-FFF2-40B4-BE49-F238E27FC236}">
                      <a16:creationId xmlns:a16="http://schemas.microsoft.com/office/drawing/2014/main" id="{C6C8DE9E-649A-429F-A197-8C17FFC0282A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60" name="그룹 459">
                <a:extLst>
                  <a:ext uri="{FF2B5EF4-FFF2-40B4-BE49-F238E27FC236}">
                    <a16:creationId xmlns:a16="http://schemas.microsoft.com/office/drawing/2014/main" id="{FFF39D67-7397-4D37-8012-F3D5258A3F89}"/>
                  </a:ext>
                </a:extLst>
              </p:cNvPr>
              <p:cNvGrpSpPr/>
              <p:nvPr/>
            </p:nvGrpSpPr>
            <p:grpSpPr>
              <a:xfrm>
                <a:off x="1393548" y="5158976"/>
                <a:ext cx="100222" cy="12976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561" name="타원 560">
                  <a:extLst>
                    <a:ext uri="{FF2B5EF4-FFF2-40B4-BE49-F238E27FC236}">
                      <a16:creationId xmlns:a16="http://schemas.microsoft.com/office/drawing/2014/main" id="{85C41E14-A207-473D-B65A-E0D81B8CE74F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2" name="이등변 삼각형 561">
                  <a:extLst>
                    <a:ext uri="{FF2B5EF4-FFF2-40B4-BE49-F238E27FC236}">
                      <a16:creationId xmlns:a16="http://schemas.microsoft.com/office/drawing/2014/main" id="{EC80889D-8099-4DA9-976C-AF6097139012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61" name="그룹 460">
                <a:extLst>
                  <a:ext uri="{FF2B5EF4-FFF2-40B4-BE49-F238E27FC236}">
                    <a16:creationId xmlns:a16="http://schemas.microsoft.com/office/drawing/2014/main" id="{39472682-2B76-487A-802D-D6F34FAF0354}"/>
                  </a:ext>
                </a:extLst>
              </p:cNvPr>
              <p:cNvGrpSpPr/>
              <p:nvPr/>
            </p:nvGrpSpPr>
            <p:grpSpPr>
              <a:xfrm>
                <a:off x="1516326" y="5574992"/>
                <a:ext cx="100222" cy="12976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559" name="타원 558">
                  <a:extLst>
                    <a:ext uri="{FF2B5EF4-FFF2-40B4-BE49-F238E27FC236}">
                      <a16:creationId xmlns:a16="http://schemas.microsoft.com/office/drawing/2014/main" id="{34D3AB0B-EC1B-49C2-BBA2-F17232142895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0" name="이등변 삼각형 559">
                  <a:extLst>
                    <a:ext uri="{FF2B5EF4-FFF2-40B4-BE49-F238E27FC236}">
                      <a16:creationId xmlns:a16="http://schemas.microsoft.com/office/drawing/2014/main" id="{90440D6A-3874-40F1-BC67-9A73AD61F07C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62" name="그룹 461">
                <a:extLst>
                  <a:ext uri="{FF2B5EF4-FFF2-40B4-BE49-F238E27FC236}">
                    <a16:creationId xmlns:a16="http://schemas.microsoft.com/office/drawing/2014/main" id="{0C9F9887-E51B-4F37-BF5A-CECEE13B4C6E}"/>
                  </a:ext>
                </a:extLst>
              </p:cNvPr>
              <p:cNvGrpSpPr/>
              <p:nvPr/>
            </p:nvGrpSpPr>
            <p:grpSpPr>
              <a:xfrm>
                <a:off x="1762281" y="5710721"/>
                <a:ext cx="100222" cy="12976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557" name="타원 556">
                  <a:extLst>
                    <a:ext uri="{FF2B5EF4-FFF2-40B4-BE49-F238E27FC236}">
                      <a16:creationId xmlns:a16="http://schemas.microsoft.com/office/drawing/2014/main" id="{E9D25B1E-1ED5-4286-BA12-B6D8DF5022D4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8" name="이등변 삼각형 557">
                  <a:extLst>
                    <a:ext uri="{FF2B5EF4-FFF2-40B4-BE49-F238E27FC236}">
                      <a16:creationId xmlns:a16="http://schemas.microsoft.com/office/drawing/2014/main" id="{E4C7861D-2017-4645-9607-4012FCD04E24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63" name="그룹 462">
                <a:extLst>
                  <a:ext uri="{FF2B5EF4-FFF2-40B4-BE49-F238E27FC236}">
                    <a16:creationId xmlns:a16="http://schemas.microsoft.com/office/drawing/2014/main" id="{DD7D77A0-AF34-43D7-BBA7-9DC3CA57AD22}"/>
                  </a:ext>
                </a:extLst>
              </p:cNvPr>
              <p:cNvGrpSpPr/>
              <p:nvPr/>
            </p:nvGrpSpPr>
            <p:grpSpPr>
              <a:xfrm>
                <a:off x="1566511" y="4886849"/>
                <a:ext cx="100222" cy="12976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555" name="타원 554">
                  <a:extLst>
                    <a:ext uri="{FF2B5EF4-FFF2-40B4-BE49-F238E27FC236}">
                      <a16:creationId xmlns:a16="http://schemas.microsoft.com/office/drawing/2014/main" id="{F8236D90-79BE-4ABF-B719-6EA23D8046B2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6" name="이등변 삼각형 555">
                  <a:extLst>
                    <a:ext uri="{FF2B5EF4-FFF2-40B4-BE49-F238E27FC236}">
                      <a16:creationId xmlns:a16="http://schemas.microsoft.com/office/drawing/2014/main" id="{F55BD021-4AD8-4B27-B8D2-3B7C5909C3B2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64" name="그룹 463">
                <a:extLst>
                  <a:ext uri="{FF2B5EF4-FFF2-40B4-BE49-F238E27FC236}">
                    <a16:creationId xmlns:a16="http://schemas.microsoft.com/office/drawing/2014/main" id="{B1D85CF1-0B64-4BE4-9A57-E81B3E14E1FB}"/>
                  </a:ext>
                </a:extLst>
              </p:cNvPr>
              <p:cNvGrpSpPr/>
              <p:nvPr/>
            </p:nvGrpSpPr>
            <p:grpSpPr>
              <a:xfrm>
                <a:off x="2064759" y="4875055"/>
                <a:ext cx="100222" cy="12976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553" name="타원 552">
                  <a:extLst>
                    <a:ext uri="{FF2B5EF4-FFF2-40B4-BE49-F238E27FC236}">
                      <a16:creationId xmlns:a16="http://schemas.microsoft.com/office/drawing/2014/main" id="{8FE7D7FF-266A-465F-B96F-E6BC07A7D9C7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4" name="이등변 삼각형 553">
                  <a:extLst>
                    <a:ext uri="{FF2B5EF4-FFF2-40B4-BE49-F238E27FC236}">
                      <a16:creationId xmlns:a16="http://schemas.microsoft.com/office/drawing/2014/main" id="{419926ED-EC1B-4C0F-874D-8133D92C2CE0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65" name="그룹 464">
                <a:extLst>
                  <a:ext uri="{FF2B5EF4-FFF2-40B4-BE49-F238E27FC236}">
                    <a16:creationId xmlns:a16="http://schemas.microsoft.com/office/drawing/2014/main" id="{921035F4-83D5-4480-AFD8-16C23CDDE7F7}"/>
                  </a:ext>
                </a:extLst>
              </p:cNvPr>
              <p:cNvGrpSpPr/>
              <p:nvPr/>
            </p:nvGrpSpPr>
            <p:grpSpPr>
              <a:xfrm>
                <a:off x="2177263" y="4977477"/>
                <a:ext cx="100222" cy="12976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551" name="타원 550">
                  <a:extLst>
                    <a:ext uri="{FF2B5EF4-FFF2-40B4-BE49-F238E27FC236}">
                      <a16:creationId xmlns:a16="http://schemas.microsoft.com/office/drawing/2014/main" id="{6D37F66E-D285-4F3E-BFCD-15B1C4CABED9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2" name="이등변 삼각형 551">
                  <a:extLst>
                    <a:ext uri="{FF2B5EF4-FFF2-40B4-BE49-F238E27FC236}">
                      <a16:creationId xmlns:a16="http://schemas.microsoft.com/office/drawing/2014/main" id="{FE4CA2C8-C216-40AF-BFD3-DAC7BEFCBA2C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66" name="그룹 465">
                <a:extLst>
                  <a:ext uri="{FF2B5EF4-FFF2-40B4-BE49-F238E27FC236}">
                    <a16:creationId xmlns:a16="http://schemas.microsoft.com/office/drawing/2014/main" id="{8BBF50E3-D432-44FF-B266-2BDFE961F9A1}"/>
                  </a:ext>
                </a:extLst>
              </p:cNvPr>
              <p:cNvGrpSpPr/>
              <p:nvPr/>
            </p:nvGrpSpPr>
            <p:grpSpPr>
              <a:xfrm>
                <a:off x="2289763" y="5079899"/>
                <a:ext cx="100222" cy="129762"/>
                <a:chOff x="10386335" y="2067786"/>
                <a:chExt cx="623827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549" name="타원 548">
                  <a:extLst>
                    <a:ext uri="{FF2B5EF4-FFF2-40B4-BE49-F238E27FC236}">
                      <a16:creationId xmlns:a16="http://schemas.microsoft.com/office/drawing/2014/main" id="{71B79DE2-4D86-4613-A18E-0E12D49296C6}"/>
                    </a:ext>
                  </a:extLst>
                </p:cNvPr>
                <p:cNvSpPr/>
                <p:nvPr/>
              </p:nvSpPr>
              <p:spPr>
                <a:xfrm>
                  <a:off x="10386335" y="2067786"/>
                  <a:ext cx="623827" cy="62382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0" name="이등변 삼각형 549">
                  <a:extLst>
                    <a:ext uri="{FF2B5EF4-FFF2-40B4-BE49-F238E27FC236}">
                      <a16:creationId xmlns:a16="http://schemas.microsoft.com/office/drawing/2014/main" id="{99376864-953E-41AE-ABD5-A31EC724351F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67" name="그룹 466">
                <a:extLst>
                  <a:ext uri="{FF2B5EF4-FFF2-40B4-BE49-F238E27FC236}">
                    <a16:creationId xmlns:a16="http://schemas.microsoft.com/office/drawing/2014/main" id="{9E818D94-5912-42B0-9F26-143645A24107}"/>
                  </a:ext>
                </a:extLst>
              </p:cNvPr>
              <p:cNvGrpSpPr/>
              <p:nvPr/>
            </p:nvGrpSpPr>
            <p:grpSpPr>
              <a:xfrm>
                <a:off x="2402271" y="5182321"/>
                <a:ext cx="100222" cy="129762"/>
                <a:chOff x="10386330" y="2067786"/>
                <a:chExt cx="623825" cy="887206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547" name="타원 546">
                  <a:extLst>
                    <a:ext uri="{FF2B5EF4-FFF2-40B4-BE49-F238E27FC236}">
                      <a16:creationId xmlns:a16="http://schemas.microsoft.com/office/drawing/2014/main" id="{C5D4D558-58F5-4127-9EC6-7ACDF8406290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8" name="이등변 삼각형 547">
                  <a:extLst>
                    <a:ext uri="{FF2B5EF4-FFF2-40B4-BE49-F238E27FC236}">
                      <a16:creationId xmlns:a16="http://schemas.microsoft.com/office/drawing/2014/main" id="{774FBC24-8BBE-44D0-9D2A-21ABC5430BC8}"/>
                    </a:ext>
                  </a:extLst>
                </p:cNvPr>
                <p:cNvSpPr/>
                <p:nvPr/>
              </p:nvSpPr>
              <p:spPr>
                <a:xfrm flipV="1">
                  <a:off x="10494554" y="2582727"/>
                  <a:ext cx="407365" cy="372265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68" name="그룹 467">
                <a:extLst>
                  <a:ext uri="{FF2B5EF4-FFF2-40B4-BE49-F238E27FC236}">
                    <a16:creationId xmlns:a16="http://schemas.microsoft.com/office/drawing/2014/main" id="{61E6EB5E-C87F-43C8-8CE2-C888B23BF1CD}"/>
                  </a:ext>
                </a:extLst>
              </p:cNvPr>
              <p:cNvGrpSpPr/>
              <p:nvPr/>
            </p:nvGrpSpPr>
            <p:grpSpPr>
              <a:xfrm>
                <a:off x="2317506" y="5568477"/>
                <a:ext cx="100222" cy="12976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545" name="타원 544">
                  <a:extLst>
                    <a:ext uri="{FF2B5EF4-FFF2-40B4-BE49-F238E27FC236}">
                      <a16:creationId xmlns:a16="http://schemas.microsoft.com/office/drawing/2014/main" id="{70706F88-A693-4C39-929D-0D8ED38C29E1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6" name="이등변 삼각형 545">
                  <a:extLst>
                    <a:ext uri="{FF2B5EF4-FFF2-40B4-BE49-F238E27FC236}">
                      <a16:creationId xmlns:a16="http://schemas.microsoft.com/office/drawing/2014/main" id="{E2C6A8EB-F163-44DC-B6F9-1C635EEF3530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69" name="그룹 468">
                <a:extLst>
                  <a:ext uri="{FF2B5EF4-FFF2-40B4-BE49-F238E27FC236}">
                    <a16:creationId xmlns:a16="http://schemas.microsoft.com/office/drawing/2014/main" id="{49FD1779-14AE-420B-B5B3-A4E18A866B90}"/>
                  </a:ext>
                </a:extLst>
              </p:cNvPr>
              <p:cNvGrpSpPr/>
              <p:nvPr/>
            </p:nvGrpSpPr>
            <p:grpSpPr>
              <a:xfrm>
                <a:off x="2097649" y="5779818"/>
                <a:ext cx="100222" cy="12976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543" name="타원 542">
                  <a:extLst>
                    <a:ext uri="{FF2B5EF4-FFF2-40B4-BE49-F238E27FC236}">
                      <a16:creationId xmlns:a16="http://schemas.microsoft.com/office/drawing/2014/main" id="{520F8FC0-1C53-4B17-97C7-B78D143D96B6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4" name="이등변 삼각형 543">
                  <a:extLst>
                    <a:ext uri="{FF2B5EF4-FFF2-40B4-BE49-F238E27FC236}">
                      <a16:creationId xmlns:a16="http://schemas.microsoft.com/office/drawing/2014/main" id="{B95363BB-9091-482E-B7B2-D247CDA93478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70" name="그룹 469">
                <a:extLst>
                  <a:ext uri="{FF2B5EF4-FFF2-40B4-BE49-F238E27FC236}">
                    <a16:creationId xmlns:a16="http://schemas.microsoft.com/office/drawing/2014/main" id="{4F569AA1-F9D8-4622-B2A0-CF362C28E464}"/>
                  </a:ext>
                </a:extLst>
              </p:cNvPr>
              <p:cNvGrpSpPr/>
              <p:nvPr/>
            </p:nvGrpSpPr>
            <p:grpSpPr>
              <a:xfrm>
                <a:off x="2177261" y="5889797"/>
                <a:ext cx="100222" cy="12976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541" name="타원 540">
                  <a:extLst>
                    <a:ext uri="{FF2B5EF4-FFF2-40B4-BE49-F238E27FC236}">
                      <a16:creationId xmlns:a16="http://schemas.microsoft.com/office/drawing/2014/main" id="{2F4C06E2-3D2C-403B-8F23-3968A1D9FBFB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2" name="이등변 삼각형 541">
                  <a:extLst>
                    <a:ext uri="{FF2B5EF4-FFF2-40B4-BE49-F238E27FC236}">
                      <a16:creationId xmlns:a16="http://schemas.microsoft.com/office/drawing/2014/main" id="{988D6D27-876B-4F71-A6CC-063BF4379FCF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71" name="그룹 470">
                <a:extLst>
                  <a:ext uri="{FF2B5EF4-FFF2-40B4-BE49-F238E27FC236}">
                    <a16:creationId xmlns:a16="http://schemas.microsoft.com/office/drawing/2014/main" id="{F09D4F56-2D07-491A-9F0C-BA69CA86F6B4}"/>
                  </a:ext>
                </a:extLst>
              </p:cNvPr>
              <p:cNvGrpSpPr/>
              <p:nvPr/>
            </p:nvGrpSpPr>
            <p:grpSpPr>
              <a:xfrm>
                <a:off x="2322657" y="5984661"/>
                <a:ext cx="100222" cy="12976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538" name="타원 537">
                  <a:extLst>
                    <a:ext uri="{FF2B5EF4-FFF2-40B4-BE49-F238E27FC236}">
                      <a16:creationId xmlns:a16="http://schemas.microsoft.com/office/drawing/2014/main" id="{1AB6CADF-0C74-4F40-B7CA-1E4DEB4F0945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0" name="이등변 삼각형 539">
                  <a:extLst>
                    <a:ext uri="{FF2B5EF4-FFF2-40B4-BE49-F238E27FC236}">
                      <a16:creationId xmlns:a16="http://schemas.microsoft.com/office/drawing/2014/main" id="{21FEF0DE-B975-429D-A913-87BD93E8347D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72" name="그룹 471">
                <a:extLst>
                  <a:ext uri="{FF2B5EF4-FFF2-40B4-BE49-F238E27FC236}">
                    <a16:creationId xmlns:a16="http://schemas.microsoft.com/office/drawing/2014/main" id="{F94DC568-7F36-4691-9648-F73C33F69F43}"/>
                  </a:ext>
                </a:extLst>
              </p:cNvPr>
              <p:cNvGrpSpPr/>
              <p:nvPr/>
            </p:nvGrpSpPr>
            <p:grpSpPr>
              <a:xfrm>
                <a:off x="2422871" y="5423375"/>
                <a:ext cx="100222" cy="12976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536" name="타원 535">
                  <a:extLst>
                    <a:ext uri="{FF2B5EF4-FFF2-40B4-BE49-F238E27FC236}">
                      <a16:creationId xmlns:a16="http://schemas.microsoft.com/office/drawing/2014/main" id="{E489F27C-AB29-418A-B4ED-7FFB2AE25833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7" name="이등변 삼각형 536">
                  <a:extLst>
                    <a:ext uri="{FF2B5EF4-FFF2-40B4-BE49-F238E27FC236}">
                      <a16:creationId xmlns:a16="http://schemas.microsoft.com/office/drawing/2014/main" id="{6C2C87EA-0E32-4EB8-86E8-CB3C67BD82D1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73" name="그룹 472">
                <a:extLst>
                  <a:ext uri="{FF2B5EF4-FFF2-40B4-BE49-F238E27FC236}">
                    <a16:creationId xmlns:a16="http://schemas.microsoft.com/office/drawing/2014/main" id="{94301DB6-A4CE-47B4-A9D2-5BF3401C7DD8}"/>
                  </a:ext>
                </a:extLst>
              </p:cNvPr>
              <p:cNvGrpSpPr/>
              <p:nvPr/>
            </p:nvGrpSpPr>
            <p:grpSpPr>
              <a:xfrm>
                <a:off x="2697830" y="5120189"/>
                <a:ext cx="100222" cy="12976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534" name="타원 533">
                  <a:extLst>
                    <a:ext uri="{FF2B5EF4-FFF2-40B4-BE49-F238E27FC236}">
                      <a16:creationId xmlns:a16="http://schemas.microsoft.com/office/drawing/2014/main" id="{93B62F62-2FD7-4E0A-BFDD-4721C32A3134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5" name="이등변 삼각형 534">
                  <a:extLst>
                    <a:ext uri="{FF2B5EF4-FFF2-40B4-BE49-F238E27FC236}">
                      <a16:creationId xmlns:a16="http://schemas.microsoft.com/office/drawing/2014/main" id="{051CD724-4E27-4F54-A602-0C32246B2FE6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74" name="그룹 473">
                <a:extLst>
                  <a:ext uri="{FF2B5EF4-FFF2-40B4-BE49-F238E27FC236}">
                    <a16:creationId xmlns:a16="http://schemas.microsoft.com/office/drawing/2014/main" id="{2CD56189-894B-413A-A725-BD5E6B727195}"/>
                  </a:ext>
                </a:extLst>
              </p:cNvPr>
              <p:cNvGrpSpPr/>
              <p:nvPr/>
            </p:nvGrpSpPr>
            <p:grpSpPr>
              <a:xfrm>
                <a:off x="2480441" y="5742410"/>
                <a:ext cx="100222" cy="12976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532" name="타원 531">
                  <a:extLst>
                    <a:ext uri="{FF2B5EF4-FFF2-40B4-BE49-F238E27FC236}">
                      <a16:creationId xmlns:a16="http://schemas.microsoft.com/office/drawing/2014/main" id="{31F182BA-3372-4A80-B67C-50C8769E79A7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3" name="이등변 삼각형 532">
                  <a:extLst>
                    <a:ext uri="{FF2B5EF4-FFF2-40B4-BE49-F238E27FC236}">
                      <a16:creationId xmlns:a16="http://schemas.microsoft.com/office/drawing/2014/main" id="{42AA892D-2A35-4730-8D7F-DB843729078D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75" name="그룹 474">
                <a:extLst>
                  <a:ext uri="{FF2B5EF4-FFF2-40B4-BE49-F238E27FC236}">
                    <a16:creationId xmlns:a16="http://schemas.microsoft.com/office/drawing/2014/main" id="{91CD2D54-74D6-4FE3-B029-8AFC3B9B9677}"/>
                  </a:ext>
                </a:extLst>
              </p:cNvPr>
              <p:cNvGrpSpPr/>
              <p:nvPr/>
            </p:nvGrpSpPr>
            <p:grpSpPr>
              <a:xfrm>
                <a:off x="2597609" y="5678136"/>
                <a:ext cx="100222" cy="12976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530" name="타원 529">
                  <a:extLst>
                    <a:ext uri="{FF2B5EF4-FFF2-40B4-BE49-F238E27FC236}">
                      <a16:creationId xmlns:a16="http://schemas.microsoft.com/office/drawing/2014/main" id="{63FFA57A-BE30-48EC-83E2-5A9B2B246A5F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1" name="이등변 삼각형 530">
                  <a:extLst>
                    <a:ext uri="{FF2B5EF4-FFF2-40B4-BE49-F238E27FC236}">
                      <a16:creationId xmlns:a16="http://schemas.microsoft.com/office/drawing/2014/main" id="{4FE1B09C-00C9-4D27-BCD9-BA6707AD3EDC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76" name="그룹 475">
                <a:extLst>
                  <a:ext uri="{FF2B5EF4-FFF2-40B4-BE49-F238E27FC236}">
                    <a16:creationId xmlns:a16="http://schemas.microsoft.com/office/drawing/2014/main" id="{6D3604B6-FEA6-46A3-8369-A7D3F470DB3D}"/>
                  </a:ext>
                </a:extLst>
              </p:cNvPr>
              <p:cNvGrpSpPr/>
              <p:nvPr/>
            </p:nvGrpSpPr>
            <p:grpSpPr>
              <a:xfrm>
                <a:off x="2651843" y="5883057"/>
                <a:ext cx="100222" cy="12976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528" name="타원 527">
                  <a:extLst>
                    <a:ext uri="{FF2B5EF4-FFF2-40B4-BE49-F238E27FC236}">
                      <a16:creationId xmlns:a16="http://schemas.microsoft.com/office/drawing/2014/main" id="{DF654D41-BA5E-4B35-97BB-8D13C2E8F128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9" name="이등변 삼각형 528">
                  <a:extLst>
                    <a:ext uri="{FF2B5EF4-FFF2-40B4-BE49-F238E27FC236}">
                      <a16:creationId xmlns:a16="http://schemas.microsoft.com/office/drawing/2014/main" id="{88F6279D-94F4-485E-8E91-76AF0F5E83CD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77" name="그룹 476">
                <a:extLst>
                  <a:ext uri="{FF2B5EF4-FFF2-40B4-BE49-F238E27FC236}">
                    <a16:creationId xmlns:a16="http://schemas.microsoft.com/office/drawing/2014/main" id="{D88E7CEA-DA9F-48C7-AAC4-E0739E6CCBD3}"/>
                  </a:ext>
                </a:extLst>
              </p:cNvPr>
              <p:cNvGrpSpPr/>
              <p:nvPr/>
            </p:nvGrpSpPr>
            <p:grpSpPr>
              <a:xfrm>
                <a:off x="2798052" y="5580251"/>
                <a:ext cx="100222" cy="12976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526" name="타원 525">
                  <a:extLst>
                    <a:ext uri="{FF2B5EF4-FFF2-40B4-BE49-F238E27FC236}">
                      <a16:creationId xmlns:a16="http://schemas.microsoft.com/office/drawing/2014/main" id="{51713774-F161-402B-8D2B-86915E258BAE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7" name="이등변 삼각형 526">
                  <a:extLst>
                    <a:ext uri="{FF2B5EF4-FFF2-40B4-BE49-F238E27FC236}">
                      <a16:creationId xmlns:a16="http://schemas.microsoft.com/office/drawing/2014/main" id="{3624B912-F73C-48C3-BFDA-1208B3E7C031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78" name="그룹 477">
                <a:extLst>
                  <a:ext uri="{FF2B5EF4-FFF2-40B4-BE49-F238E27FC236}">
                    <a16:creationId xmlns:a16="http://schemas.microsoft.com/office/drawing/2014/main" id="{8A673983-698C-4BB2-BC9B-9EECC66E32DD}"/>
                  </a:ext>
                </a:extLst>
              </p:cNvPr>
              <p:cNvGrpSpPr/>
              <p:nvPr/>
            </p:nvGrpSpPr>
            <p:grpSpPr>
              <a:xfrm>
                <a:off x="1722474" y="4789327"/>
                <a:ext cx="100222" cy="12976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524" name="타원 523">
                  <a:extLst>
                    <a:ext uri="{FF2B5EF4-FFF2-40B4-BE49-F238E27FC236}">
                      <a16:creationId xmlns:a16="http://schemas.microsoft.com/office/drawing/2014/main" id="{8214EC3D-8F17-4214-BCE4-99052FB59C38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5" name="이등변 삼각형 524">
                  <a:extLst>
                    <a:ext uri="{FF2B5EF4-FFF2-40B4-BE49-F238E27FC236}">
                      <a16:creationId xmlns:a16="http://schemas.microsoft.com/office/drawing/2014/main" id="{C6641D90-0733-4866-AFE3-BD3112CBF00B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79" name="그룹 478">
                <a:extLst>
                  <a:ext uri="{FF2B5EF4-FFF2-40B4-BE49-F238E27FC236}">
                    <a16:creationId xmlns:a16="http://schemas.microsoft.com/office/drawing/2014/main" id="{DA0EB864-2C20-4DA5-9FCE-5D07DB2AFC12}"/>
                  </a:ext>
                </a:extLst>
              </p:cNvPr>
              <p:cNvGrpSpPr/>
              <p:nvPr/>
            </p:nvGrpSpPr>
            <p:grpSpPr>
              <a:xfrm>
                <a:off x="1897093" y="4981950"/>
                <a:ext cx="100222" cy="12976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522" name="타원 521">
                  <a:extLst>
                    <a:ext uri="{FF2B5EF4-FFF2-40B4-BE49-F238E27FC236}">
                      <a16:creationId xmlns:a16="http://schemas.microsoft.com/office/drawing/2014/main" id="{BA643472-149B-4D58-90E5-49AE6B7D6303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3" name="이등변 삼각형 522">
                  <a:extLst>
                    <a:ext uri="{FF2B5EF4-FFF2-40B4-BE49-F238E27FC236}">
                      <a16:creationId xmlns:a16="http://schemas.microsoft.com/office/drawing/2014/main" id="{4570806A-A44C-4E41-9875-6B35DC1E8033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0" name="그룹 479">
                <a:extLst>
                  <a:ext uri="{FF2B5EF4-FFF2-40B4-BE49-F238E27FC236}">
                    <a16:creationId xmlns:a16="http://schemas.microsoft.com/office/drawing/2014/main" id="{73DDA16C-FF4C-48C8-86E6-04968A70B188}"/>
                  </a:ext>
                </a:extLst>
              </p:cNvPr>
              <p:cNvGrpSpPr/>
              <p:nvPr/>
            </p:nvGrpSpPr>
            <p:grpSpPr>
              <a:xfrm>
                <a:off x="2009597" y="5084372"/>
                <a:ext cx="100222" cy="12976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520" name="타원 519">
                  <a:extLst>
                    <a:ext uri="{FF2B5EF4-FFF2-40B4-BE49-F238E27FC236}">
                      <a16:creationId xmlns:a16="http://schemas.microsoft.com/office/drawing/2014/main" id="{676C4DC6-F67C-40E7-8F29-36FF3C8842AD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1" name="이등변 삼각형 520">
                  <a:extLst>
                    <a:ext uri="{FF2B5EF4-FFF2-40B4-BE49-F238E27FC236}">
                      <a16:creationId xmlns:a16="http://schemas.microsoft.com/office/drawing/2014/main" id="{5C6B426E-08B0-42C8-9690-CB64F97E3B40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1" name="그룹 480">
                <a:extLst>
                  <a:ext uri="{FF2B5EF4-FFF2-40B4-BE49-F238E27FC236}">
                    <a16:creationId xmlns:a16="http://schemas.microsoft.com/office/drawing/2014/main" id="{74725761-AA77-4EFC-8EB1-FCA33C63DF2B}"/>
                  </a:ext>
                </a:extLst>
              </p:cNvPr>
              <p:cNvGrpSpPr/>
              <p:nvPr/>
            </p:nvGrpSpPr>
            <p:grpSpPr>
              <a:xfrm>
                <a:off x="2122101" y="5186794"/>
                <a:ext cx="100222" cy="12976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518" name="타원 517">
                  <a:extLst>
                    <a:ext uri="{FF2B5EF4-FFF2-40B4-BE49-F238E27FC236}">
                      <a16:creationId xmlns:a16="http://schemas.microsoft.com/office/drawing/2014/main" id="{02AD1E33-C6DE-4461-8B7B-9C662F8EEEF9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9" name="이등변 삼각형 518">
                  <a:extLst>
                    <a:ext uri="{FF2B5EF4-FFF2-40B4-BE49-F238E27FC236}">
                      <a16:creationId xmlns:a16="http://schemas.microsoft.com/office/drawing/2014/main" id="{56763181-1C1C-4FDA-9FD9-DFF104D5EDAB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2" name="그룹 481">
                <a:extLst>
                  <a:ext uri="{FF2B5EF4-FFF2-40B4-BE49-F238E27FC236}">
                    <a16:creationId xmlns:a16="http://schemas.microsoft.com/office/drawing/2014/main" id="{167395D1-A583-4F6E-9372-71205B77E5FB}"/>
                  </a:ext>
                </a:extLst>
              </p:cNvPr>
              <p:cNvGrpSpPr/>
              <p:nvPr/>
            </p:nvGrpSpPr>
            <p:grpSpPr>
              <a:xfrm>
                <a:off x="2540190" y="5293613"/>
                <a:ext cx="100222" cy="12976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516" name="타원 515">
                  <a:extLst>
                    <a:ext uri="{FF2B5EF4-FFF2-40B4-BE49-F238E27FC236}">
                      <a16:creationId xmlns:a16="http://schemas.microsoft.com/office/drawing/2014/main" id="{6976F97E-4418-42E8-A197-D95B735EDEFA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7" name="이등변 삼각형 516">
                  <a:extLst>
                    <a:ext uri="{FF2B5EF4-FFF2-40B4-BE49-F238E27FC236}">
                      <a16:creationId xmlns:a16="http://schemas.microsoft.com/office/drawing/2014/main" id="{506F9305-4709-4B76-BB47-71A7B7034933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3" name="그룹 482">
                <a:extLst>
                  <a:ext uri="{FF2B5EF4-FFF2-40B4-BE49-F238E27FC236}">
                    <a16:creationId xmlns:a16="http://schemas.microsoft.com/office/drawing/2014/main" id="{6B8D8B7A-0FE8-42F6-B742-4A107D0851F4}"/>
                  </a:ext>
                </a:extLst>
              </p:cNvPr>
              <p:cNvGrpSpPr/>
              <p:nvPr/>
            </p:nvGrpSpPr>
            <p:grpSpPr>
              <a:xfrm>
                <a:off x="2047538" y="4639762"/>
                <a:ext cx="100222" cy="12976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514" name="타원 513">
                  <a:extLst>
                    <a:ext uri="{FF2B5EF4-FFF2-40B4-BE49-F238E27FC236}">
                      <a16:creationId xmlns:a16="http://schemas.microsoft.com/office/drawing/2014/main" id="{AC87D185-B1A0-49CC-A0EC-F98AA6DC8C61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5" name="이등변 삼각형 514">
                  <a:extLst>
                    <a:ext uri="{FF2B5EF4-FFF2-40B4-BE49-F238E27FC236}">
                      <a16:creationId xmlns:a16="http://schemas.microsoft.com/office/drawing/2014/main" id="{98988334-401C-4890-A921-9CC08F67E5E5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4" name="그룹 483">
                <a:extLst>
                  <a:ext uri="{FF2B5EF4-FFF2-40B4-BE49-F238E27FC236}">
                    <a16:creationId xmlns:a16="http://schemas.microsoft.com/office/drawing/2014/main" id="{72216BD1-8721-4DA2-B271-15BDA479F056}"/>
                  </a:ext>
                </a:extLst>
              </p:cNvPr>
              <p:cNvGrpSpPr/>
              <p:nvPr/>
            </p:nvGrpSpPr>
            <p:grpSpPr>
              <a:xfrm>
                <a:off x="2414439" y="4597005"/>
                <a:ext cx="100222" cy="12976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512" name="타원 511">
                  <a:extLst>
                    <a:ext uri="{FF2B5EF4-FFF2-40B4-BE49-F238E27FC236}">
                      <a16:creationId xmlns:a16="http://schemas.microsoft.com/office/drawing/2014/main" id="{54374063-F27D-4F87-AFE5-9A8EFA3C43C3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3" name="이등변 삼각형 512">
                  <a:extLst>
                    <a:ext uri="{FF2B5EF4-FFF2-40B4-BE49-F238E27FC236}">
                      <a16:creationId xmlns:a16="http://schemas.microsoft.com/office/drawing/2014/main" id="{A4DE000A-BA8D-4D0A-A0D3-F71BA95067B6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5" name="그룹 484">
                <a:extLst>
                  <a:ext uri="{FF2B5EF4-FFF2-40B4-BE49-F238E27FC236}">
                    <a16:creationId xmlns:a16="http://schemas.microsoft.com/office/drawing/2014/main" id="{6A811C71-C594-4F0E-AB3B-5D8FF3B8AD16}"/>
                  </a:ext>
                </a:extLst>
              </p:cNvPr>
              <p:cNvGrpSpPr/>
              <p:nvPr/>
            </p:nvGrpSpPr>
            <p:grpSpPr>
              <a:xfrm>
                <a:off x="2722282" y="4821104"/>
                <a:ext cx="100222" cy="12976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510" name="타원 509">
                  <a:extLst>
                    <a:ext uri="{FF2B5EF4-FFF2-40B4-BE49-F238E27FC236}">
                      <a16:creationId xmlns:a16="http://schemas.microsoft.com/office/drawing/2014/main" id="{0EED579A-8B53-4CC9-B629-E009EC6CCF8E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1" name="이등변 삼각형 510">
                  <a:extLst>
                    <a:ext uri="{FF2B5EF4-FFF2-40B4-BE49-F238E27FC236}">
                      <a16:creationId xmlns:a16="http://schemas.microsoft.com/office/drawing/2014/main" id="{BFB16123-094E-4C94-B07A-852BB5149C57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6" name="그룹 485">
                <a:extLst>
                  <a:ext uri="{FF2B5EF4-FFF2-40B4-BE49-F238E27FC236}">
                    <a16:creationId xmlns:a16="http://schemas.microsoft.com/office/drawing/2014/main" id="{965539E4-8813-470A-9434-1DEB05064DB5}"/>
                  </a:ext>
                </a:extLst>
              </p:cNvPr>
              <p:cNvGrpSpPr/>
              <p:nvPr/>
            </p:nvGrpSpPr>
            <p:grpSpPr>
              <a:xfrm>
                <a:off x="3045358" y="5008309"/>
                <a:ext cx="100222" cy="12976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508" name="타원 507">
                  <a:extLst>
                    <a:ext uri="{FF2B5EF4-FFF2-40B4-BE49-F238E27FC236}">
                      <a16:creationId xmlns:a16="http://schemas.microsoft.com/office/drawing/2014/main" id="{98891708-D8C6-44EE-9637-B7EE7A998119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9" name="이등변 삼각형 508">
                  <a:extLst>
                    <a:ext uri="{FF2B5EF4-FFF2-40B4-BE49-F238E27FC236}">
                      <a16:creationId xmlns:a16="http://schemas.microsoft.com/office/drawing/2014/main" id="{25E62090-E748-4DF0-8F3D-C77AAF15EB30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7" name="그룹 486">
                <a:extLst>
                  <a:ext uri="{FF2B5EF4-FFF2-40B4-BE49-F238E27FC236}">
                    <a16:creationId xmlns:a16="http://schemas.microsoft.com/office/drawing/2014/main" id="{88B4AD27-0E8F-4371-B340-56B1417BB024}"/>
                  </a:ext>
                </a:extLst>
              </p:cNvPr>
              <p:cNvGrpSpPr/>
              <p:nvPr/>
            </p:nvGrpSpPr>
            <p:grpSpPr>
              <a:xfrm>
                <a:off x="2973636" y="5278034"/>
                <a:ext cx="100222" cy="12976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506" name="타원 505">
                  <a:extLst>
                    <a:ext uri="{FF2B5EF4-FFF2-40B4-BE49-F238E27FC236}">
                      <a16:creationId xmlns:a16="http://schemas.microsoft.com/office/drawing/2014/main" id="{22300057-88D5-4D70-9C90-CC6291F33E77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7" name="이등변 삼각형 506">
                  <a:extLst>
                    <a:ext uri="{FF2B5EF4-FFF2-40B4-BE49-F238E27FC236}">
                      <a16:creationId xmlns:a16="http://schemas.microsoft.com/office/drawing/2014/main" id="{F710DE2D-F1B2-4615-9EC3-657E62ED4B66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8" name="그룹 487">
                <a:extLst>
                  <a:ext uri="{FF2B5EF4-FFF2-40B4-BE49-F238E27FC236}">
                    <a16:creationId xmlns:a16="http://schemas.microsoft.com/office/drawing/2014/main" id="{340E8D32-7F8A-4FAC-BD7F-5DF42438CC8A}"/>
                  </a:ext>
                </a:extLst>
              </p:cNvPr>
              <p:cNvGrpSpPr/>
              <p:nvPr/>
            </p:nvGrpSpPr>
            <p:grpSpPr>
              <a:xfrm>
                <a:off x="1319057" y="5522169"/>
                <a:ext cx="100222" cy="12976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504" name="타원 503">
                  <a:extLst>
                    <a:ext uri="{FF2B5EF4-FFF2-40B4-BE49-F238E27FC236}">
                      <a16:creationId xmlns:a16="http://schemas.microsoft.com/office/drawing/2014/main" id="{DB27751D-BED1-49E3-A61D-8CA7F4D68824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5" name="이등변 삼각형 504">
                  <a:extLst>
                    <a:ext uri="{FF2B5EF4-FFF2-40B4-BE49-F238E27FC236}">
                      <a16:creationId xmlns:a16="http://schemas.microsoft.com/office/drawing/2014/main" id="{162A6148-0D00-46D9-8BBA-154B27D15B2D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9" name="그룹 488">
                <a:extLst>
                  <a:ext uri="{FF2B5EF4-FFF2-40B4-BE49-F238E27FC236}">
                    <a16:creationId xmlns:a16="http://schemas.microsoft.com/office/drawing/2014/main" id="{0EA020F7-F661-4CE0-AB04-1C64CB9F68F1}"/>
                  </a:ext>
                </a:extLst>
              </p:cNvPr>
              <p:cNvGrpSpPr/>
              <p:nvPr/>
            </p:nvGrpSpPr>
            <p:grpSpPr>
              <a:xfrm>
                <a:off x="1179488" y="5666675"/>
                <a:ext cx="100222" cy="12976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502" name="타원 501">
                  <a:extLst>
                    <a:ext uri="{FF2B5EF4-FFF2-40B4-BE49-F238E27FC236}">
                      <a16:creationId xmlns:a16="http://schemas.microsoft.com/office/drawing/2014/main" id="{522943C8-ED4F-4AE8-BE0A-8D4BE4EE40A6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3" name="이등변 삼각형 502">
                  <a:extLst>
                    <a:ext uri="{FF2B5EF4-FFF2-40B4-BE49-F238E27FC236}">
                      <a16:creationId xmlns:a16="http://schemas.microsoft.com/office/drawing/2014/main" id="{283CE09A-EC81-45A0-A548-934F7EAE5095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90" name="그룹 489">
                <a:extLst>
                  <a:ext uri="{FF2B5EF4-FFF2-40B4-BE49-F238E27FC236}">
                    <a16:creationId xmlns:a16="http://schemas.microsoft.com/office/drawing/2014/main" id="{96313D45-B053-46A9-907D-95BC0941A07E}"/>
                  </a:ext>
                </a:extLst>
              </p:cNvPr>
              <p:cNvGrpSpPr/>
              <p:nvPr/>
            </p:nvGrpSpPr>
            <p:grpSpPr>
              <a:xfrm>
                <a:off x="1206682" y="5906603"/>
                <a:ext cx="100222" cy="12976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500" name="타원 499">
                  <a:extLst>
                    <a:ext uri="{FF2B5EF4-FFF2-40B4-BE49-F238E27FC236}">
                      <a16:creationId xmlns:a16="http://schemas.microsoft.com/office/drawing/2014/main" id="{793A0818-56C3-4F06-8B12-9238B431254E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1" name="이등변 삼각형 500">
                  <a:extLst>
                    <a:ext uri="{FF2B5EF4-FFF2-40B4-BE49-F238E27FC236}">
                      <a16:creationId xmlns:a16="http://schemas.microsoft.com/office/drawing/2014/main" id="{AAB5E425-EBA5-42CD-9826-5F953D2D10A5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91" name="그룹 490">
                <a:extLst>
                  <a:ext uri="{FF2B5EF4-FFF2-40B4-BE49-F238E27FC236}">
                    <a16:creationId xmlns:a16="http://schemas.microsoft.com/office/drawing/2014/main" id="{D99335B7-2990-4FAA-961A-2E2A8547838A}"/>
                  </a:ext>
                </a:extLst>
              </p:cNvPr>
              <p:cNvGrpSpPr/>
              <p:nvPr/>
            </p:nvGrpSpPr>
            <p:grpSpPr>
              <a:xfrm>
                <a:off x="1515910" y="5760557"/>
                <a:ext cx="100222" cy="12976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498" name="타원 497">
                  <a:extLst>
                    <a:ext uri="{FF2B5EF4-FFF2-40B4-BE49-F238E27FC236}">
                      <a16:creationId xmlns:a16="http://schemas.microsoft.com/office/drawing/2014/main" id="{7A8A0181-16FB-4293-9701-FACFD7FA136C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9" name="이등변 삼각형 498">
                  <a:extLst>
                    <a:ext uri="{FF2B5EF4-FFF2-40B4-BE49-F238E27FC236}">
                      <a16:creationId xmlns:a16="http://schemas.microsoft.com/office/drawing/2014/main" id="{CCFB3D26-E1B1-4FC7-84BA-79DC6AF01CAA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92" name="그룹 491">
                <a:extLst>
                  <a:ext uri="{FF2B5EF4-FFF2-40B4-BE49-F238E27FC236}">
                    <a16:creationId xmlns:a16="http://schemas.microsoft.com/office/drawing/2014/main" id="{7FE1EC85-6A89-4DA2-BA7E-B965C0BE5F32}"/>
                  </a:ext>
                </a:extLst>
              </p:cNvPr>
              <p:cNvGrpSpPr/>
              <p:nvPr/>
            </p:nvGrpSpPr>
            <p:grpSpPr>
              <a:xfrm>
                <a:off x="1693048" y="6059976"/>
                <a:ext cx="100222" cy="12976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496" name="타원 495">
                  <a:extLst>
                    <a:ext uri="{FF2B5EF4-FFF2-40B4-BE49-F238E27FC236}">
                      <a16:creationId xmlns:a16="http://schemas.microsoft.com/office/drawing/2014/main" id="{15B82C18-73B3-4AAA-8DB8-F33D5C3376A3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7" name="이등변 삼각형 496">
                  <a:extLst>
                    <a:ext uri="{FF2B5EF4-FFF2-40B4-BE49-F238E27FC236}">
                      <a16:creationId xmlns:a16="http://schemas.microsoft.com/office/drawing/2014/main" id="{3F934EBD-78CE-4465-9B2F-4E0D7F3BE82B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93" name="그룹 492">
                <a:extLst>
                  <a:ext uri="{FF2B5EF4-FFF2-40B4-BE49-F238E27FC236}">
                    <a16:creationId xmlns:a16="http://schemas.microsoft.com/office/drawing/2014/main" id="{A18BBC43-5B10-40A3-B790-CC392FC518D9}"/>
                  </a:ext>
                </a:extLst>
              </p:cNvPr>
              <p:cNvGrpSpPr/>
              <p:nvPr/>
            </p:nvGrpSpPr>
            <p:grpSpPr>
              <a:xfrm>
                <a:off x="1812393" y="6060068"/>
                <a:ext cx="100222" cy="12976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494" name="타원 493">
                  <a:extLst>
                    <a:ext uri="{FF2B5EF4-FFF2-40B4-BE49-F238E27FC236}">
                      <a16:creationId xmlns:a16="http://schemas.microsoft.com/office/drawing/2014/main" id="{594CC748-3FD7-4922-91CA-C4B5A1307A49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5" name="이등변 삼각형 494">
                  <a:extLst>
                    <a:ext uri="{FF2B5EF4-FFF2-40B4-BE49-F238E27FC236}">
                      <a16:creationId xmlns:a16="http://schemas.microsoft.com/office/drawing/2014/main" id="{E93B4CFA-9D32-4837-98E1-E6C05ED6DBF8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577" name="직사각형 576">
            <a:extLst>
              <a:ext uri="{FF2B5EF4-FFF2-40B4-BE49-F238E27FC236}">
                <a16:creationId xmlns:a16="http://schemas.microsoft.com/office/drawing/2014/main" id="{F8392C2A-37F7-46D6-96F2-690030625C0B}"/>
              </a:ext>
            </a:extLst>
          </p:cNvPr>
          <p:cNvSpPr/>
          <p:nvPr/>
        </p:nvSpPr>
        <p:spPr>
          <a:xfrm>
            <a:off x="111866" y="4195725"/>
            <a:ext cx="2496875" cy="1846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>
                <a:solidFill>
                  <a:schemeClr val="tx1"/>
                </a:solidFill>
              </a:rPr>
              <a:t>경로당 현황</a:t>
            </a:r>
          </a:p>
        </p:txBody>
      </p:sp>
      <p:sp>
        <p:nvSpPr>
          <p:cNvPr id="578" name="직사각형 577">
            <a:extLst>
              <a:ext uri="{FF2B5EF4-FFF2-40B4-BE49-F238E27FC236}">
                <a16:creationId xmlns:a16="http://schemas.microsoft.com/office/drawing/2014/main" id="{627EF143-AF5B-46AA-A785-515CA65FEA99}"/>
              </a:ext>
            </a:extLst>
          </p:cNvPr>
          <p:cNvSpPr/>
          <p:nvPr/>
        </p:nvSpPr>
        <p:spPr>
          <a:xfrm>
            <a:off x="244998" y="4202654"/>
            <a:ext cx="2496875" cy="1846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dirty="0">
                <a:solidFill>
                  <a:schemeClr val="tx1"/>
                </a:solidFill>
              </a:rPr>
              <a:t>키오스크 활성화 상태</a:t>
            </a:r>
            <a:r>
              <a:rPr lang="ko-KR" altLang="en-US" sz="800" b="1" dirty="0">
                <a:solidFill>
                  <a:schemeClr val="tx1"/>
                </a:solidFill>
              </a:rPr>
              <a:t> </a:t>
            </a:r>
            <a:r>
              <a:rPr lang="en-US" altLang="ko-KR" sz="800" b="1" dirty="0">
                <a:solidFill>
                  <a:schemeClr val="tx1"/>
                </a:solidFill>
              </a:rPr>
              <a:t>37/41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85" name="직사각형 584">
            <a:extLst>
              <a:ext uri="{FF2B5EF4-FFF2-40B4-BE49-F238E27FC236}">
                <a16:creationId xmlns:a16="http://schemas.microsoft.com/office/drawing/2014/main" id="{25D033AD-D3E3-4377-97A4-B98B34F2C732}"/>
              </a:ext>
            </a:extLst>
          </p:cNvPr>
          <p:cNvSpPr/>
          <p:nvPr/>
        </p:nvSpPr>
        <p:spPr>
          <a:xfrm>
            <a:off x="4517934" y="4777115"/>
            <a:ext cx="857996" cy="2064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</a:rPr>
              <a:t>스트레스 평균</a:t>
            </a:r>
          </a:p>
        </p:txBody>
      </p:sp>
      <p:graphicFrame>
        <p:nvGraphicFramePr>
          <p:cNvPr id="588" name="표 12">
            <a:extLst>
              <a:ext uri="{FF2B5EF4-FFF2-40B4-BE49-F238E27FC236}">
                <a16:creationId xmlns:a16="http://schemas.microsoft.com/office/drawing/2014/main" id="{A6DD20B3-0F0D-4870-BE93-163F151E72D7}"/>
              </a:ext>
            </a:extLst>
          </p:cNvPr>
          <p:cNvGraphicFramePr>
            <a:graphicFrameLocks noGrp="1"/>
          </p:cNvGraphicFramePr>
          <p:nvPr/>
        </p:nvGraphicFramePr>
        <p:xfrm>
          <a:off x="2990066" y="5078262"/>
          <a:ext cx="2178641" cy="134471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18417">
                  <a:extLst>
                    <a:ext uri="{9D8B030D-6E8A-4147-A177-3AD203B41FA5}">
                      <a16:colId xmlns:a16="http://schemas.microsoft.com/office/drawing/2014/main" val="2651288031"/>
                    </a:ext>
                  </a:extLst>
                </a:gridCol>
                <a:gridCol w="470529">
                  <a:extLst>
                    <a:ext uri="{9D8B030D-6E8A-4147-A177-3AD203B41FA5}">
                      <a16:colId xmlns:a16="http://schemas.microsoft.com/office/drawing/2014/main" val="1711578999"/>
                    </a:ext>
                  </a:extLst>
                </a:gridCol>
                <a:gridCol w="300375">
                  <a:extLst>
                    <a:ext uri="{9D8B030D-6E8A-4147-A177-3AD203B41FA5}">
                      <a16:colId xmlns:a16="http://schemas.microsoft.com/office/drawing/2014/main" val="3585943386"/>
                    </a:ext>
                  </a:extLst>
                </a:gridCol>
                <a:gridCol w="300375">
                  <a:extLst>
                    <a:ext uri="{9D8B030D-6E8A-4147-A177-3AD203B41FA5}">
                      <a16:colId xmlns:a16="http://schemas.microsoft.com/office/drawing/2014/main" val="3926900790"/>
                    </a:ext>
                  </a:extLst>
                </a:gridCol>
                <a:gridCol w="300375">
                  <a:extLst>
                    <a:ext uri="{9D8B030D-6E8A-4147-A177-3AD203B41FA5}">
                      <a16:colId xmlns:a16="http://schemas.microsoft.com/office/drawing/2014/main" val="3879415384"/>
                    </a:ext>
                  </a:extLst>
                </a:gridCol>
                <a:gridCol w="488570">
                  <a:extLst>
                    <a:ext uri="{9D8B030D-6E8A-4147-A177-3AD203B41FA5}">
                      <a16:colId xmlns:a16="http://schemas.microsoft.com/office/drawing/2014/main" val="1465410147"/>
                    </a:ext>
                  </a:extLst>
                </a:gridCol>
              </a:tblGrid>
              <a:tr h="1344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성명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검사일시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혈압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맥박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스트레스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소속 경로당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85529545"/>
                  </a:ext>
                </a:extLst>
              </a:tr>
              <a:tr h="1344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홍길동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2021-11-21 12:34</a:t>
                      </a:r>
                      <a:endParaRPr lang="ko-KR" altLang="en-US" sz="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99</a:t>
                      </a:r>
                      <a:endParaRPr lang="ko-KR" altLang="en-US" sz="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65</a:t>
                      </a:r>
                      <a:endParaRPr lang="ko-KR" altLang="en-US" sz="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32</a:t>
                      </a:r>
                      <a:endParaRPr lang="ko-KR" altLang="en-US" sz="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AA </a:t>
                      </a:r>
                      <a:r>
                        <a:rPr lang="ko-KR" altLang="en-US" sz="500" dirty="0"/>
                        <a:t>경로당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75345760"/>
                  </a:ext>
                </a:extLst>
              </a:tr>
              <a:tr h="1344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이순신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" dirty="0"/>
                        <a:t>2021-11-21 12:33</a:t>
                      </a:r>
                      <a:endParaRPr lang="ko-KR" altLang="en-US" sz="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88</a:t>
                      </a:r>
                      <a:endParaRPr lang="ko-KR" altLang="en-US" sz="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71</a:t>
                      </a:r>
                      <a:endParaRPr lang="ko-KR" altLang="en-US" sz="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33</a:t>
                      </a:r>
                      <a:endParaRPr lang="ko-KR" altLang="en-US" sz="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AA</a:t>
                      </a:r>
                      <a:r>
                        <a:rPr lang="ko-KR" altLang="en-US" sz="500" dirty="0"/>
                        <a:t> 경로당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51973894"/>
                  </a:ext>
                </a:extLst>
              </a:tr>
              <a:tr h="1344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유관순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" dirty="0"/>
                        <a:t>2021-11-21 12:31</a:t>
                      </a:r>
                      <a:endParaRPr lang="ko-KR" altLang="en-US" sz="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78</a:t>
                      </a:r>
                      <a:endParaRPr lang="ko-KR" altLang="en-US" sz="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55</a:t>
                      </a:r>
                      <a:endParaRPr lang="ko-KR" altLang="en-US" sz="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41</a:t>
                      </a:r>
                      <a:endParaRPr lang="ko-KR" altLang="en-US" sz="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AA </a:t>
                      </a:r>
                      <a:r>
                        <a:rPr lang="ko-KR" altLang="en-US" sz="500" dirty="0"/>
                        <a:t>경로당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15446990"/>
                  </a:ext>
                </a:extLst>
              </a:tr>
              <a:tr h="1344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김철수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" dirty="0"/>
                        <a:t>2021-11-20 12:34</a:t>
                      </a:r>
                      <a:endParaRPr lang="ko-KR" altLang="en-US" sz="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98</a:t>
                      </a:r>
                      <a:endParaRPr lang="ko-KR" altLang="en-US" sz="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75</a:t>
                      </a:r>
                      <a:endParaRPr lang="ko-KR" altLang="en-US" sz="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17</a:t>
                      </a:r>
                      <a:endParaRPr lang="ko-KR" altLang="en-US" sz="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BB </a:t>
                      </a:r>
                      <a:r>
                        <a:rPr lang="ko-KR" altLang="en-US" sz="500" dirty="0"/>
                        <a:t>경로당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35809744"/>
                  </a:ext>
                </a:extLst>
              </a:tr>
              <a:tr h="1344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박영희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" dirty="0"/>
                        <a:t>2021-11-19 12:34</a:t>
                      </a:r>
                      <a:endParaRPr lang="ko-KR" altLang="en-US" sz="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102</a:t>
                      </a:r>
                      <a:endParaRPr lang="ko-KR" altLang="en-US" sz="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62</a:t>
                      </a:r>
                      <a:endParaRPr lang="ko-KR" altLang="en-US" sz="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20</a:t>
                      </a:r>
                      <a:endParaRPr lang="ko-KR" altLang="en-US" sz="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BB </a:t>
                      </a:r>
                      <a:r>
                        <a:rPr lang="ko-KR" altLang="en-US" sz="500" dirty="0"/>
                        <a:t>경로당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03412972"/>
                  </a:ext>
                </a:extLst>
              </a:tr>
              <a:tr h="1344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김철수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" dirty="0"/>
                        <a:t>2021-11-20 12:34</a:t>
                      </a:r>
                      <a:endParaRPr lang="ko-KR" altLang="en-US" sz="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98</a:t>
                      </a:r>
                      <a:endParaRPr lang="ko-KR" altLang="en-US" sz="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75</a:t>
                      </a:r>
                      <a:endParaRPr lang="ko-KR" altLang="en-US" sz="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17</a:t>
                      </a:r>
                      <a:endParaRPr lang="ko-KR" altLang="en-US" sz="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BB </a:t>
                      </a:r>
                      <a:r>
                        <a:rPr lang="ko-KR" altLang="en-US" sz="500" dirty="0"/>
                        <a:t>경로당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58729387"/>
                  </a:ext>
                </a:extLst>
              </a:tr>
              <a:tr h="1344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박영희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" dirty="0"/>
                        <a:t>2021-11-19 12:34</a:t>
                      </a:r>
                      <a:endParaRPr lang="ko-KR" altLang="en-US" sz="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102</a:t>
                      </a:r>
                      <a:endParaRPr lang="ko-KR" altLang="en-US" sz="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62</a:t>
                      </a:r>
                      <a:endParaRPr lang="ko-KR" altLang="en-US" sz="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20</a:t>
                      </a:r>
                      <a:endParaRPr lang="ko-KR" altLang="en-US" sz="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BB </a:t>
                      </a:r>
                      <a:r>
                        <a:rPr lang="ko-KR" altLang="en-US" sz="500" dirty="0"/>
                        <a:t>경로당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94561290"/>
                  </a:ext>
                </a:extLst>
              </a:tr>
              <a:tr h="1344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박영희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" dirty="0"/>
                        <a:t>2021-11-19 12:34</a:t>
                      </a:r>
                      <a:endParaRPr lang="ko-KR" altLang="en-US" sz="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102</a:t>
                      </a:r>
                      <a:endParaRPr lang="ko-KR" altLang="en-US" sz="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62</a:t>
                      </a:r>
                      <a:endParaRPr lang="ko-KR" altLang="en-US" sz="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20</a:t>
                      </a:r>
                      <a:endParaRPr lang="ko-KR" altLang="en-US" sz="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BB </a:t>
                      </a:r>
                      <a:r>
                        <a:rPr lang="ko-KR" altLang="en-US" sz="500" dirty="0"/>
                        <a:t>경로당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98146995"/>
                  </a:ext>
                </a:extLst>
              </a:tr>
              <a:tr h="1344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/>
                        <a:t>김보근</a:t>
                      </a:r>
                      <a:endParaRPr lang="ko-KR" altLang="en-US" sz="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" dirty="0"/>
                        <a:t>2021-11-19 11:34</a:t>
                      </a:r>
                      <a:endParaRPr lang="ko-KR" altLang="en-US" sz="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77</a:t>
                      </a:r>
                      <a:endParaRPr lang="ko-KR" altLang="en-US" sz="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78</a:t>
                      </a:r>
                      <a:endParaRPr lang="ko-KR" altLang="en-US" sz="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11</a:t>
                      </a:r>
                      <a:endParaRPr lang="ko-KR" altLang="en-US" sz="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CC </a:t>
                      </a:r>
                      <a:r>
                        <a:rPr lang="ko-KR" altLang="en-US" sz="500" dirty="0"/>
                        <a:t>경로당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55721002"/>
                  </a:ext>
                </a:extLst>
              </a:tr>
            </a:tbl>
          </a:graphicData>
        </a:graphic>
      </p:graphicFrame>
      <p:sp>
        <p:nvSpPr>
          <p:cNvPr id="590" name="직사각형 589">
            <a:extLst>
              <a:ext uri="{FF2B5EF4-FFF2-40B4-BE49-F238E27FC236}">
                <a16:creationId xmlns:a16="http://schemas.microsoft.com/office/drawing/2014/main" id="{1DDE4B12-1606-4FB1-BE36-6218EFF5FEAB}"/>
              </a:ext>
            </a:extLst>
          </p:cNvPr>
          <p:cNvSpPr/>
          <p:nvPr/>
        </p:nvSpPr>
        <p:spPr>
          <a:xfrm>
            <a:off x="5494052" y="4195725"/>
            <a:ext cx="2012863" cy="221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err="1">
                <a:solidFill>
                  <a:schemeClr val="tx1"/>
                </a:solidFill>
              </a:rPr>
              <a:t>심신케어</a:t>
            </a:r>
            <a:r>
              <a:rPr lang="ko-KR" altLang="en-US" sz="900" b="1" dirty="0">
                <a:solidFill>
                  <a:schemeClr val="tx1"/>
                </a:solidFill>
              </a:rPr>
              <a:t> 현황</a:t>
            </a:r>
          </a:p>
        </p:txBody>
      </p:sp>
      <p:sp>
        <p:nvSpPr>
          <p:cNvPr id="591" name="직사각형 590">
            <a:extLst>
              <a:ext uri="{FF2B5EF4-FFF2-40B4-BE49-F238E27FC236}">
                <a16:creationId xmlns:a16="http://schemas.microsoft.com/office/drawing/2014/main" id="{923098C9-7E68-4E3C-A340-B9F3E5384764}"/>
              </a:ext>
            </a:extLst>
          </p:cNvPr>
          <p:cNvSpPr/>
          <p:nvPr/>
        </p:nvSpPr>
        <p:spPr>
          <a:xfrm>
            <a:off x="7821057" y="4195725"/>
            <a:ext cx="2012863" cy="221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 dirty="0">
                <a:solidFill>
                  <a:schemeClr val="tx1"/>
                </a:solidFill>
              </a:rPr>
              <a:t>QR</a:t>
            </a:r>
            <a:r>
              <a:rPr lang="ko-KR" altLang="en-US" sz="900" b="1" dirty="0">
                <a:solidFill>
                  <a:schemeClr val="tx1"/>
                </a:solidFill>
              </a:rPr>
              <a:t>출입 현황</a:t>
            </a:r>
          </a:p>
        </p:txBody>
      </p:sp>
      <p:sp>
        <p:nvSpPr>
          <p:cNvPr id="592" name="타원 591">
            <a:extLst>
              <a:ext uri="{FF2B5EF4-FFF2-40B4-BE49-F238E27FC236}">
                <a16:creationId xmlns:a16="http://schemas.microsoft.com/office/drawing/2014/main" id="{F9165950-526B-4FE5-A13B-58B4D2270007}"/>
              </a:ext>
            </a:extLst>
          </p:cNvPr>
          <p:cNvSpPr/>
          <p:nvPr/>
        </p:nvSpPr>
        <p:spPr>
          <a:xfrm>
            <a:off x="8411762" y="4415876"/>
            <a:ext cx="510030" cy="51003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2678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93" name="타원 592">
            <a:extLst>
              <a:ext uri="{FF2B5EF4-FFF2-40B4-BE49-F238E27FC236}">
                <a16:creationId xmlns:a16="http://schemas.microsoft.com/office/drawing/2014/main" id="{3CF58E24-5943-4EBF-8095-7C4B8F7D6FB3}"/>
              </a:ext>
            </a:extLst>
          </p:cNvPr>
          <p:cNvSpPr/>
          <p:nvPr/>
        </p:nvSpPr>
        <p:spPr>
          <a:xfrm>
            <a:off x="9021901" y="4413987"/>
            <a:ext cx="510030" cy="51003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78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94" name="직사각형 593">
            <a:extLst>
              <a:ext uri="{FF2B5EF4-FFF2-40B4-BE49-F238E27FC236}">
                <a16:creationId xmlns:a16="http://schemas.microsoft.com/office/drawing/2014/main" id="{3660C36E-5108-4EE6-915B-21B382916E0F}"/>
              </a:ext>
            </a:extLst>
          </p:cNvPr>
          <p:cNvSpPr/>
          <p:nvPr/>
        </p:nvSpPr>
        <p:spPr>
          <a:xfrm>
            <a:off x="8254804" y="4877269"/>
            <a:ext cx="820036" cy="224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</a:rPr>
              <a:t>월 누적 방문자</a:t>
            </a:r>
          </a:p>
        </p:txBody>
      </p:sp>
      <p:sp>
        <p:nvSpPr>
          <p:cNvPr id="595" name="직사각형 594">
            <a:extLst>
              <a:ext uri="{FF2B5EF4-FFF2-40B4-BE49-F238E27FC236}">
                <a16:creationId xmlns:a16="http://schemas.microsoft.com/office/drawing/2014/main" id="{756C5098-2D15-4CA4-9A86-1C7FA867190F}"/>
              </a:ext>
            </a:extLst>
          </p:cNvPr>
          <p:cNvSpPr/>
          <p:nvPr/>
        </p:nvSpPr>
        <p:spPr>
          <a:xfrm>
            <a:off x="8863811" y="4877900"/>
            <a:ext cx="820036" cy="224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</a:rPr>
              <a:t>금일 방문자 수</a:t>
            </a:r>
          </a:p>
        </p:txBody>
      </p:sp>
      <p:grpSp>
        <p:nvGrpSpPr>
          <p:cNvPr id="596" name="그룹 595">
            <a:extLst>
              <a:ext uri="{FF2B5EF4-FFF2-40B4-BE49-F238E27FC236}">
                <a16:creationId xmlns:a16="http://schemas.microsoft.com/office/drawing/2014/main" id="{B2191CB4-0908-42D8-AC0A-172E41C5B5F5}"/>
              </a:ext>
            </a:extLst>
          </p:cNvPr>
          <p:cNvGrpSpPr/>
          <p:nvPr/>
        </p:nvGrpSpPr>
        <p:grpSpPr>
          <a:xfrm>
            <a:off x="7397863" y="4218317"/>
            <a:ext cx="1346214" cy="1135032"/>
            <a:chOff x="7397863" y="4218317"/>
            <a:chExt cx="1346214" cy="1135032"/>
          </a:xfrm>
        </p:grpSpPr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5D79C115-272F-4466-AE62-4DADCC251179}"/>
                </a:ext>
              </a:extLst>
            </p:cNvPr>
            <p:cNvSpPr/>
            <p:nvPr/>
          </p:nvSpPr>
          <p:spPr>
            <a:xfrm>
              <a:off x="7653780" y="5045402"/>
              <a:ext cx="841642" cy="3079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  <p:graphicFrame>
          <p:nvGraphicFramePr>
            <p:cNvPr id="598" name="차트 597">
              <a:extLst>
                <a:ext uri="{FF2B5EF4-FFF2-40B4-BE49-F238E27FC236}">
                  <a16:creationId xmlns:a16="http://schemas.microsoft.com/office/drawing/2014/main" id="{0252927F-C6E2-4A97-BD09-AECB7D562C1D}"/>
                </a:ext>
              </a:extLst>
            </p:cNvPr>
            <p:cNvGraphicFramePr/>
            <p:nvPr/>
          </p:nvGraphicFramePr>
          <p:xfrm>
            <a:off x="7397863" y="4218317"/>
            <a:ext cx="1346214" cy="88111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6"/>
            </a:graphicData>
          </a:graphic>
        </p:graphicFrame>
      </p:grpSp>
      <p:sp>
        <p:nvSpPr>
          <p:cNvPr id="599" name="타원 598">
            <a:extLst>
              <a:ext uri="{FF2B5EF4-FFF2-40B4-BE49-F238E27FC236}">
                <a16:creationId xmlns:a16="http://schemas.microsoft.com/office/drawing/2014/main" id="{9ED2C014-AC79-4022-A15D-AB4DAE2B25C1}"/>
              </a:ext>
            </a:extLst>
          </p:cNvPr>
          <p:cNvSpPr/>
          <p:nvPr/>
        </p:nvSpPr>
        <p:spPr>
          <a:xfrm>
            <a:off x="6163737" y="4415876"/>
            <a:ext cx="510030" cy="51003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2678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00" name="타원 599">
            <a:extLst>
              <a:ext uri="{FF2B5EF4-FFF2-40B4-BE49-F238E27FC236}">
                <a16:creationId xmlns:a16="http://schemas.microsoft.com/office/drawing/2014/main" id="{18D6C99B-30E2-4DA8-B690-E3955A8A82A8}"/>
              </a:ext>
            </a:extLst>
          </p:cNvPr>
          <p:cNvSpPr/>
          <p:nvPr/>
        </p:nvSpPr>
        <p:spPr>
          <a:xfrm>
            <a:off x="6771431" y="4413987"/>
            <a:ext cx="510030" cy="51003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78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01" name="직사각형 600">
            <a:extLst>
              <a:ext uri="{FF2B5EF4-FFF2-40B4-BE49-F238E27FC236}">
                <a16:creationId xmlns:a16="http://schemas.microsoft.com/office/drawing/2014/main" id="{CCD25A1D-72F3-4316-8F51-EF23C6819B56}"/>
              </a:ext>
            </a:extLst>
          </p:cNvPr>
          <p:cNvSpPr/>
          <p:nvPr/>
        </p:nvSpPr>
        <p:spPr>
          <a:xfrm>
            <a:off x="6006779" y="4877269"/>
            <a:ext cx="820036" cy="224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</a:rPr>
              <a:t>콘텐츠 실행 횟수</a:t>
            </a:r>
          </a:p>
        </p:txBody>
      </p:sp>
      <p:sp>
        <p:nvSpPr>
          <p:cNvPr id="602" name="직사각형 601">
            <a:extLst>
              <a:ext uri="{FF2B5EF4-FFF2-40B4-BE49-F238E27FC236}">
                <a16:creationId xmlns:a16="http://schemas.microsoft.com/office/drawing/2014/main" id="{FBA35F93-B56D-443A-9F84-B5B6DABA4BF8}"/>
              </a:ext>
            </a:extLst>
          </p:cNvPr>
          <p:cNvSpPr/>
          <p:nvPr/>
        </p:nvSpPr>
        <p:spPr>
          <a:xfrm>
            <a:off x="6613341" y="4877900"/>
            <a:ext cx="820036" cy="224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</a:rPr>
              <a:t>심신케어 이용자 수</a:t>
            </a:r>
          </a:p>
        </p:txBody>
      </p:sp>
      <p:graphicFrame>
        <p:nvGraphicFramePr>
          <p:cNvPr id="603" name="차트 602">
            <a:extLst>
              <a:ext uri="{FF2B5EF4-FFF2-40B4-BE49-F238E27FC236}">
                <a16:creationId xmlns:a16="http://schemas.microsoft.com/office/drawing/2014/main" id="{7461D67D-014D-4B51-B814-C659EFB6339A}"/>
              </a:ext>
            </a:extLst>
          </p:cNvPr>
          <p:cNvGraphicFramePr/>
          <p:nvPr/>
        </p:nvGraphicFramePr>
        <p:xfrm>
          <a:off x="5152283" y="4218316"/>
          <a:ext cx="1346214" cy="8889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7"/>
          </a:graphicData>
        </a:graphic>
      </p:graphicFrame>
      <p:pic>
        <p:nvPicPr>
          <p:cNvPr id="604" name="그림 603">
            <a:extLst>
              <a:ext uri="{FF2B5EF4-FFF2-40B4-BE49-F238E27FC236}">
                <a16:creationId xmlns:a16="http://schemas.microsoft.com/office/drawing/2014/main" id="{BDA1E1A5-86A0-4A15-945D-DE15448AFF48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512114" y="5094319"/>
            <a:ext cx="1824893" cy="757478"/>
          </a:xfrm>
          <a:prstGeom prst="rect">
            <a:avLst/>
          </a:prstGeom>
        </p:spPr>
      </p:pic>
      <p:pic>
        <p:nvPicPr>
          <p:cNvPr id="605" name="그림 604">
            <a:extLst>
              <a:ext uri="{FF2B5EF4-FFF2-40B4-BE49-F238E27FC236}">
                <a16:creationId xmlns:a16="http://schemas.microsoft.com/office/drawing/2014/main" id="{FAC1DF96-EA7D-4BFE-B1B2-C7938000DBB0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665176" y="5094319"/>
            <a:ext cx="2018671" cy="757478"/>
          </a:xfrm>
          <a:prstGeom prst="rect">
            <a:avLst/>
          </a:prstGeom>
        </p:spPr>
      </p:pic>
      <p:sp>
        <p:nvSpPr>
          <p:cNvPr id="606" name="직사각형 605">
            <a:extLst>
              <a:ext uri="{FF2B5EF4-FFF2-40B4-BE49-F238E27FC236}">
                <a16:creationId xmlns:a16="http://schemas.microsoft.com/office/drawing/2014/main" id="{84AE0A72-E2E1-43E7-BF80-75EA0C80F749}"/>
              </a:ext>
            </a:extLst>
          </p:cNvPr>
          <p:cNvSpPr/>
          <p:nvPr/>
        </p:nvSpPr>
        <p:spPr>
          <a:xfrm>
            <a:off x="5632733" y="5098440"/>
            <a:ext cx="848118" cy="110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500" dirty="0">
                <a:solidFill>
                  <a:schemeClr val="tx1"/>
                </a:solidFill>
              </a:rPr>
              <a:t>시간대별 심신케어 추이</a:t>
            </a:r>
          </a:p>
        </p:txBody>
      </p:sp>
      <p:sp>
        <p:nvSpPr>
          <p:cNvPr id="607" name="직사각형 606">
            <a:extLst>
              <a:ext uri="{FF2B5EF4-FFF2-40B4-BE49-F238E27FC236}">
                <a16:creationId xmlns:a16="http://schemas.microsoft.com/office/drawing/2014/main" id="{01C09035-CCCA-45A1-A6B0-E10509E4848B}"/>
              </a:ext>
            </a:extLst>
          </p:cNvPr>
          <p:cNvSpPr/>
          <p:nvPr/>
        </p:nvSpPr>
        <p:spPr>
          <a:xfrm>
            <a:off x="7766440" y="5098440"/>
            <a:ext cx="659344" cy="110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500" dirty="0">
                <a:solidFill>
                  <a:schemeClr val="tx1"/>
                </a:solidFill>
              </a:rPr>
              <a:t>시간대별 </a:t>
            </a:r>
            <a:r>
              <a:rPr lang="en-US" altLang="ko-KR" sz="500" dirty="0">
                <a:solidFill>
                  <a:schemeClr val="tx1"/>
                </a:solidFill>
              </a:rPr>
              <a:t>QR</a:t>
            </a:r>
            <a:r>
              <a:rPr lang="ko-KR" altLang="en-US" sz="500" dirty="0">
                <a:solidFill>
                  <a:schemeClr val="tx1"/>
                </a:solidFill>
              </a:rPr>
              <a:t>출입 추이</a:t>
            </a:r>
          </a:p>
        </p:txBody>
      </p:sp>
      <p:pic>
        <p:nvPicPr>
          <p:cNvPr id="608" name="그림 607">
            <a:extLst>
              <a:ext uri="{FF2B5EF4-FFF2-40B4-BE49-F238E27FC236}">
                <a16:creationId xmlns:a16="http://schemas.microsoft.com/office/drawing/2014/main" id="{0FC2951B-FCF8-4955-96D6-AFA1DD79CA3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540068" y="5921339"/>
            <a:ext cx="1824893" cy="717586"/>
          </a:xfrm>
          <a:prstGeom prst="rect">
            <a:avLst/>
          </a:prstGeom>
        </p:spPr>
      </p:pic>
      <p:pic>
        <p:nvPicPr>
          <p:cNvPr id="609" name="그림 608">
            <a:extLst>
              <a:ext uri="{FF2B5EF4-FFF2-40B4-BE49-F238E27FC236}">
                <a16:creationId xmlns:a16="http://schemas.microsoft.com/office/drawing/2014/main" id="{3D1E72C3-D6EB-415A-9DDE-B7322A4694BE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683552" y="5921339"/>
            <a:ext cx="1907563" cy="717586"/>
          </a:xfrm>
          <a:prstGeom prst="rect">
            <a:avLst/>
          </a:prstGeom>
        </p:spPr>
      </p:pic>
      <p:sp>
        <p:nvSpPr>
          <p:cNvPr id="610" name="직사각형 609">
            <a:extLst>
              <a:ext uri="{FF2B5EF4-FFF2-40B4-BE49-F238E27FC236}">
                <a16:creationId xmlns:a16="http://schemas.microsoft.com/office/drawing/2014/main" id="{DC5D12B9-72F6-4516-9FF8-77F6E60C864D}"/>
              </a:ext>
            </a:extLst>
          </p:cNvPr>
          <p:cNvSpPr/>
          <p:nvPr/>
        </p:nvSpPr>
        <p:spPr>
          <a:xfrm>
            <a:off x="5623108" y="5827626"/>
            <a:ext cx="848118" cy="110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500" dirty="0">
                <a:solidFill>
                  <a:schemeClr val="tx1"/>
                </a:solidFill>
              </a:rPr>
              <a:t>연령대별 심신케어 추이</a:t>
            </a:r>
          </a:p>
        </p:txBody>
      </p:sp>
      <p:sp>
        <p:nvSpPr>
          <p:cNvPr id="611" name="직사각형 610">
            <a:extLst>
              <a:ext uri="{FF2B5EF4-FFF2-40B4-BE49-F238E27FC236}">
                <a16:creationId xmlns:a16="http://schemas.microsoft.com/office/drawing/2014/main" id="{0AB75263-A645-436A-9C37-DF14CC1A3AEC}"/>
              </a:ext>
            </a:extLst>
          </p:cNvPr>
          <p:cNvSpPr/>
          <p:nvPr/>
        </p:nvSpPr>
        <p:spPr>
          <a:xfrm>
            <a:off x="7766440" y="5827626"/>
            <a:ext cx="848118" cy="110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500" dirty="0">
                <a:solidFill>
                  <a:schemeClr val="tx1"/>
                </a:solidFill>
              </a:rPr>
              <a:t>연령대별 </a:t>
            </a:r>
            <a:r>
              <a:rPr lang="en-US" altLang="ko-KR" sz="500" dirty="0">
                <a:solidFill>
                  <a:schemeClr val="tx1"/>
                </a:solidFill>
              </a:rPr>
              <a:t>QR</a:t>
            </a:r>
            <a:r>
              <a:rPr lang="ko-KR" altLang="en-US" sz="500" dirty="0">
                <a:solidFill>
                  <a:schemeClr val="tx1"/>
                </a:solidFill>
              </a:rPr>
              <a:t>출입 추이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24CCBCC-5DA5-42AD-9DE7-D6D935378E63}"/>
              </a:ext>
            </a:extLst>
          </p:cNvPr>
          <p:cNvGrpSpPr/>
          <p:nvPr/>
        </p:nvGrpSpPr>
        <p:grpSpPr>
          <a:xfrm>
            <a:off x="2693448" y="4195725"/>
            <a:ext cx="2390161" cy="787958"/>
            <a:chOff x="3059212" y="4195725"/>
            <a:chExt cx="2390161" cy="787958"/>
          </a:xfrm>
        </p:grpSpPr>
        <p:graphicFrame>
          <p:nvGraphicFramePr>
            <p:cNvPr id="579" name="차트 578">
              <a:extLst>
                <a:ext uri="{FF2B5EF4-FFF2-40B4-BE49-F238E27FC236}">
                  <a16:creationId xmlns:a16="http://schemas.microsoft.com/office/drawing/2014/main" id="{E8524D5B-8CEA-455D-8578-F8F1D9CCC84A}"/>
                </a:ext>
              </a:extLst>
            </p:cNvPr>
            <p:cNvGraphicFramePr/>
            <p:nvPr/>
          </p:nvGraphicFramePr>
          <p:xfrm>
            <a:off x="3059212" y="4275742"/>
            <a:ext cx="1017872" cy="67858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0"/>
            </a:graphicData>
          </a:graphic>
        </p:graphicFrame>
        <p:sp>
          <p:nvSpPr>
            <p:cNvPr id="580" name="타원 579">
              <a:extLst>
                <a:ext uri="{FF2B5EF4-FFF2-40B4-BE49-F238E27FC236}">
                  <a16:creationId xmlns:a16="http://schemas.microsoft.com/office/drawing/2014/main" id="{AE068413-DDB6-44BB-BE16-D80A623237DE}"/>
                </a:ext>
              </a:extLst>
            </p:cNvPr>
            <p:cNvSpPr/>
            <p:nvPr/>
          </p:nvSpPr>
          <p:spPr>
            <a:xfrm>
              <a:off x="4328425" y="4467468"/>
              <a:ext cx="291348" cy="29134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87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581" name="타원 580">
              <a:extLst>
                <a:ext uri="{FF2B5EF4-FFF2-40B4-BE49-F238E27FC236}">
                  <a16:creationId xmlns:a16="http://schemas.microsoft.com/office/drawing/2014/main" id="{FE1436F9-77DD-4395-9EE5-B0CE90C9C906}"/>
                </a:ext>
              </a:extLst>
            </p:cNvPr>
            <p:cNvSpPr/>
            <p:nvPr/>
          </p:nvSpPr>
          <p:spPr>
            <a:xfrm>
              <a:off x="4748940" y="4469328"/>
              <a:ext cx="291348" cy="291348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68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582" name="타원 581">
              <a:extLst>
                <a:ext uri="{FF2B5EF4-FFF2-40B4-BE49-F238E27FC236}">
                  <a16:creationId xmlns:a16="http://schemas.microsoft.com/office/drawing/2014/main" id="{B08A9506-7BDD-4D1A-8305-1DA05A9A03BA}"/>
                </a:ext>
              </a:extLst>
            </p:cNvPr>
            <p:cNvSpPr/>
            <p:nvPr/>
          </p:nvSpPr>
          <p:spPr>
            <a:xfrm>
              <a:off x="5158025" y="4473217"/>
              <a:ext cx="291348" cy="29134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32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583" name="직사각형 582">
              <a:extLst>
                <a:ext uri="{FF2B5EF4-FFF2-40B4-BE49-F238E27FC236}">
                  <a16:creationId xmlns:a16="http://schemas.microsoft.com/office/drawing/2014/main" id="{36261A07-7C49-415B-AB6A-866D712D6FF7}"/>
                </a:ext>
              </a:extLst>
            </p:cNvPr>
            <p:cNvSpPr/>
            <p:nvPr/>
          </p:nvSpPr>
          <p:spPr>
            <a:xfrm>
              <a:off x="4133879" y="4777255"/>
              <a:ext cx="672074" cy="2064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</a:rPr>
                <a:t>혈압 평균</a:t>
              </a:r>
            </a:p>
          </p:txBody>
        </p:sp>
        <p:sp>
          <p:nvSpPr>
            <p:cNvPr id="584" name="직사각형 583">
              <a:extLst>
                <a:ext uri="{FF2B5EF4-FFF2-40B4-BE49-F238E27FC236}">
                  <a16:creationId xmlns:a16="http://schemas.microsoft.com/office/drawing/2014/main" id="{1FDF3D10-F6EC-4587-AF63-C62BDD6D06DC}"/>
                </a:ext>
              </a:extLst>
            </p:cNvPr>
            <p:cNvSpPr/>
            <p:nvPr/>
          </p:nvSpPr>
          <p:spPr>
            <a:xfrm>
              <a:off x="4560324" y="4777255"/>
              <a:ext cx="672074" cy="2064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</a:rPr>
                <a:t>맥박 평균</a:t>
              </a:r>
            </a:p>
          </p:txBody>
        </p:sp>
        <p:sp>
          <p:nvSpPr>
            <p:cNvPr id="586" name="직사각형 585">
              <a:extLst>
                <a:ext uri="{FF2B5EF4-FFF2-40B4-BE49-F238E27FC236}">
                  <a16:creationId xmlns:a16="http://schemas.microsoft.com/office/drawing/2014/main" id="{EB0FC8A6-E668-454F-BFB1-B6B6160079A1}"/>
                </a:ext>
              </a:extLst>
            </p:cNvPr>
            <p:cNvSpPr/>
            <p:nvPr/>
          </p:nvSpPr>
          <p:spPr>
            <a:xfrm>
              <a:off x="3844620" y="4470688"/>
              <a:ext cx="323002" cy="2802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67</a:t>
              </a:r>
              <a:r>
                <a:rPr lang="ko-KR" altLang="en-US" sz="700" dirty="0">
                  <a:solidFill>
                    <a:schemeClr val="tx1"/>
                  </a:solidFill>
                </a:rPr>
                <a:t>세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9779A71C-AF6F-4996-A63A-427EF9EC4438}"/>
                </a:ext>
              </a:extLst>
            </p:cNvPr>
            <p:cNvSpPr/>
            <p:nvPr/>
          </p:nvSpPr>
          <p:spPr>
            <a:xfrm>
              <a:off x="3614680" y="4777255"/>
              <a:ext cx="764106" cy="2064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</a:rPr>
                <a:t>검사자 연령 평균</a:t>
              </a: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C2FF3479-4519-4E33-8028-976E345CEE92}"/>
                </a:ext>
              </a:extLst>
            </p:cNvPr>
            <p:cNvSpPr/>
            <p:nvPr/>
          </p:nvSpPr>
          <p:spPr>
            <a:xfrm>
              <a:off x="3338178" y="4195725"/>
              <a:ext cx="2012863" cy="2212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>
                  <a:solidFill>
                    <a:schemeClr val="tx1"/>
                  </a:solidFill>
                </a:rPr>
                <a:t>헬스케어 현황</a:t>
              </a: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75CCAF27-5F53-46F8-A3F7-B5DDDF1624C7}"/>
                </a:ext>
              </a:extLst>
            </p:cNvPr>
            <p:cNvSpPr/>
            <p:nvPr/>
          </p:nvSpPr>
          <p:spPr>
            <a:xfrm>
              <a:off x="3234355" y="4777255"/>
              <a:ext cx="672074" cy="2064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</a:rPr>
                <a:t>검사 현황</a:t>
              </a:r>
            </a:p>
          </p:txBody>
        </p:sp>
      </p:grpSp>
      <p:sp>
        <p:nvSpPr>
          <p:cNvPr id="613" name="직사각형 612">
            <a:extLst>
              <a:ext uri="{FF2B5EF4-FFF2-40B4-BE49-F238E27FC236}">
                <a16:creationId xmlns:a16="http://schemas.microsoft.com/office/drawing/2014/main" id="{C957351E-2B45-4D1D-A744-951C5B13C2BE}"/>
              </a:ext>
            </a:extLst>
          </p:cNvPr>
          <p:cNvSpPr/>
          <p:nvPr/>
        </p:nvSpPr>
        <p:spPr>
          <a:xfrm>
            <a:off x="5417363" y="4872189"/>
            <a:ext cx="820036" cy="224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</a:rPr>
              <a:t>기기 현황</a:t>
            </a:r>
          </a:p>
        </p:txBody>
      </p:sp>
      <p:sp>
        <p:nvSpPr>
          <p:cNvPr id="614" name="직사각형 613">
            <a:extLst>
              <a:ext uri="{FF2B5EF4-FFF2-40B4-BE49-F238E27FC236}">
                <a16:creationId xmlns:a16="http://schemas.microsoft.com/office/drawing/2014/main" id="{32A9E72A-9061-4FEB-9B88-E7EFBD1EE394}"/>
              </a:ext>
            </a:extLst>
          </p:cNvPr>
          <p:cNvSpPr/>
          <p:nvPr/>
        </p:nvSpPr>
        <p:spPr>
          <a:xfrm>
            <a:off x="7665018" y="4872189"/>
            <a:ext cx="820036" cy="224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</a:rPr>
              <a:t>기기 현황</a:t>
            </a:r>
          </a:p>
        </p:txBody>
      </p:sp>
      <p:grpSp>
        <p:nvGrpSpPr>
          <p:cNvPr id="615" name="그룹 614">
            <a:extLst>
              <a:ext uri="{FF2B5EF4-FFF2-40B4-BE49-F238E27FC236}">
                <a16:creationId xmlns:a16="http://schemas.microsoft.com/office/drawing/2014/main" id="{F08FEA10-BCA2-4489-A54E-C17C7AF088B8}"/>
              </a:ext>
            </a:extLst>
          </p:cNvPr>
          <p:cNvGrpSpPr/>
          <p:nvPr/>
        </p:nvGrpSpPr>
        <p:grpSpPr>
          <a:xfrm>
            <a:off x="103556" y="1622880"/>
            <a:ext cx="2496875" cy="2412828"/>
            <a:chOff x="995504" y="1929443"/>
            <a:chExt cx="2747845" cy="2019552"/>
          </a:xfrm>
        </p:grpSpPr>
        <p:grpSp>
          <p:nvGrpSpPr>
            <p:cNvPr id="616" name="그룹 615">
              <a:extLst>
                <a:ext uri="{FF2B5EF4-FFF2-40B4-BE49-F238E27FC236}">
                  <a16:creationId xmlns:a16="http://schemas.microsoft.com/office/drawing/2014/main" id="{7E199690-AB63-430C-9AC0-D92BFCFE1FAC}"/>
                </a:ext>
              </a:extLst>
            </p:cNvPr>
            <p:cNvGrpSpPr/>
            <p:nvPr/>
          </p:nvGrpSpPr>
          <p:grpSpPr>
            <a:xfrm>
              <a:off x="999564" y="2149792"/>
              <a:ext cx="2743785" cy="1799203"/>
              <a:chOff x="2959772" y="1318874"/>
              <a:chExt cx="3377309" cy="2958844"/>
            </a:xfrm>
          </p:grpSpPr>
          <p:pic>
            <p:nvPicPr>
              <p:cNvPr id="618" name="그림 617">
                <a:extLst>
                  <a:ext uri="{FF2B5EF4-FFF2-40B4-BE49-F238E27FC236}">
                    <a16:creationId xmlns:a16="http://schemas.microsoft.com/office/drawing/2014/main" id="{4C8E9E23-9C7A-4860-A7B0-E480CE6F99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959772" y="1318874"/>
                <a:ext cx="3377309" cy="2958844"/>
              </a:xfrm>
              <a:prstGeom prst="rect">
                <a:avLst/>
              </a:prstGeom>
            </p:spPr>
          </p:pic>
          <p:grpSp>
            <p:nvGrpSpPr>
              <p:cNvPr id="619" name="그룹 618">
                <a:extLst>
                  <a:ext uri="{FF2B5EF4-FFF2-40B4-BE49-F238E27FC236}">
                    <a16:creationId xmlns:a16="http://schemas.microsoft.com/office/drawing/2014/main" id="{346895A3-B76B-4291-B929-C7B949FD6667}"/>
                  </a:ext>
                </a:extLst>
              </p:cNvPr>
              <p:cNvGrpSpPr/>
              <p:nvPr/>
            </p:nvGrpSpPr>
            <p:grpSpPr>
              <a:xfrm>
                <a:off x="3930428" y="1941420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740" name="타원 739">
                  <a:extLst>
                    <a:ext uri="{FF2B5EF4-FFF2-40B4-BE49-F238E27FC236}">
                      <a16:creationId xmlns:a16="http://schemas.microsoft.com/office/drawing/2014/main" id="{E950BAEA-76D3-4528-9C58-8D2311B3872E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1" name="이등변 삼각형 740">
                  <a:extLst>
                    <a:ext uri="{FF2B5EF4-FFF2-40B4-BE49-F238E27FC236}">
                      <a16:creationId xmlns:a16="http://schemas.microsoft.com/office/drawing/2014/main" id="{8980256B-856E-4E72-9A78-79A7320502F0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20" name="그룹 619">
                <a:extLst>
                  <a:ext uri="{FF2B5EF4-FFF2-40B4-BE49-F238E27FC236}">
                    <a16:creationId xmlns:a16="http://schemas.microsoft.com/office/drawing/2014/main" id="{04C4DB77-0E87-41A6-B5D6-B6DC6CA181ED}"/>
                  </a:ext>
                </a:extLst>
              </p:cNvPr>
              <p:cNvGrpSpPr/>
              <p:nvPr/>
            </p:nvGrpSpPr>
            <p:grpSpPr>
              <a:xfrm>
                <a:off x="4167421" y="2064502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738" name="타원 737">
                  <a:extLst>
                    <a:ext uri="{FF2B5EF4-FFF2-40B4-BE49-F238E27FC236}">
                      <a16:creationId xmlns:a16="http://schemas.microsoft.com/office/drawing/2014/main" id="{E41B3C9D-E0D4-464A-AF7F-47932281A69B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2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9" name="이등변 삼각형 738">
                  <a:extLst>
                    <a:ext uri="{FF2B5EF4-FFF2-40B4-BE49-F238E27FC236}">
                      <a16:creationId xmlns:a16="http://schemas.microsoft.com/office/drawing/2014/main" id="{C16FE1A3-FB29-4D46-AFD1-5DE389707697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21" name="그룹 620">
                <a:extLst>
                  <a:ext uri="{FF2B5EF4-FFF2-40B4-BE49-F238E27FC236}">
                    <a16:creationId xmlns:a16="http://schemas.microsoft.com/office/drawing/2014/main" id="{39485F81-EBD5-4CE0-8187-2EDC91F8BD2E}"/>
                  </a:ext>
                </a:extLst>
              </p:cNvPr>
              <p:cNvGrpSpPr/>
              <p:nvPr/>
            </p:nvGrpSpPr>
            <p:grpSpPr>
              <a:xfrm>
                <a:off x="4179274" y="2425161"/>
                <a:ext cx="135762" cy="193082"/>
                <a:chOff x="10386334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736" name="타원 735">
                  <a:extLst>
                    <a:ext uri="{FF2B5EF4-FFF2-40B4-BE49-F238E27FC236}">
                      <a16:creationId xmlns:a16="http://schemas.microsoft.com/office/drawing/2014/main" id="{48885112-9A44-4767-BB5B-7E688112F7E5}"/>
                    </a:ext>
                  </a:extLst>
                </p:cNvPr>
                <p:cNvSpPr/>
                <p:nvPr/>
              </p:nvSpPr>
              <p:spPr>
                <a:xfrm>
                  <a:off x="10386334" y="2067786"/>
                  <a:ext cx="623825" cy="62382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4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7" name="이등변 삼각형 736">
                  <a:extLst>
                    <a:ext uri="{FF2B5EF4-FFF2-40B4-BE49-F238E27FC236}">
                      <a16:creationId xmlns:a16="http://schemas.microsoft.com/office/drawing/2014/main" id="{D3F5E53E-70DA-45BA-9C8F-55B3D814585E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22" name="그룹 621">
                <a:extLst>
                  <a:ext uri="{FF2B5EF4-FFF2-40B4-BE49-F238E27FC236}">
                    <a16:creationId xmlns:a16="http://schemas.microsoft.com/office/drawing/2014/main" id="{4BF8C5DD-9D9C-4EB0-A01A-CC2E4590BC59}"/>
                  </a:ext>
                </a:extLst>
              </p:cNvPr>
              <p:cNvGrpSpPr/>
              <p:nvPr/>
            </p:nvGrpSpPr>
            <p:grpSpPr>
              <a:xfrm>
                <a:off x="4472221" y="2369302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734" name="타원 733">
                  <a:extLst>
                    <a:ext uri="{FF2B5EF4-FFF2-40B4-BE49-F238E27FC236}">
                      <a16:creationId xmlns:a16="http://schemas.microsoft.com/office/drawing/2014/main" id="{18D93176-CCEF-4039-8083-1D11E3559D20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5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5" name="이등변 삼각형 734">
                  <a:extLst>
                    <a:ext uri="{FF2B5EF4-FFF2-40B4-BE49-F238E27FC236}">
                      <a16:creationId xmlns:a16="http://schemas.microsoft.com/office/drawing/2014/main" id="{EA5E2E2F-B9B6-464E-B680-1FF099D20B5C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23" name="그룹 622">
                <a:extLst>
                  <a:ext uri="{FF2B5EF4-FFF2-40B4-BE49-F238E27FC236}">
                    <a16:creationId xmlns:a16="http://schemas.microsoft.com/office/drawing/2014/main" id="{89FAEF0C-C9DF-46BD-BB83-788DF91EF550}"/>
                  </a:ext>
                </a:extLst>
              </p:cNvPr>
              <p:cNvGrpSpPr/>
              <p:nvPr/>
            </p:nvGrpSpPr>
            <p:grpSpPr>
              <a:xfrm>
                <a:off x="4776785" y="2769765"/>
                <a:ext cx="135762" cy="193082"/>
                <a:chOff x="10386329" y="2067784"/>
                <a:chExt cx="623827" cy="88721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732" name="타원 731">
                  <a:extLst>
                    <a:ext uri="{FF2B5EF4-FFF2-40B4-BE49-F238E27FC236}">
                      <a16:creationId xmlns:a16="http://schemas.microsoft.com/office/drawing/2014/main" id="{6745D195-0C16-4FB8-B46A-E2E2D1DB3C90}"/>
                    </a:ext>
                  </a:extLst>
                </p:cNvPr>
                <p:cNvSpPr/>
                <p:nvPr/>
              </p:nvSpPr>
              <p:spPr>
                <a:xfrm>
                  <a:off x="10386329" y="2067784"/>
                  <a:ext cx="623827" cy="623830"/>
                </a:xfrm>
                <a:prstGeom prst="ellipse">
                  <a:avLst/>
                </a:prstGeom>
                <a:solidFill>
                  <a:srgbClr val="F8492C"/>
                </a:solidFill>
                <a:ln>
                  <a:solidFill>
                    <a:srgbClr val="F8492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5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3" name="이등변 삼각형 732">
                  <a:extLst>
                    <a:ext uri="{FF2B5EF4-FFF2-40B4-BE49-F238E27FC236}">
                      <a16:creationId xmlns:a16="http://schemas.microsoft.com/office/drawing/2014/main" id="{9286CCE1-942D-45DD-9EBD-90EA5A81B028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solidFill>
                  <a:srgbClr val="F8492C"/>
                </a:solidFill>
                <a:ln>
                  <a:solidFill>
                    <a:srgbClr val="F8492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24" name="그룹 623">
                <a:extLst>
                  <a:ext uri="{FF2B5EF4-FFF2-40B4-BE49-F238E27FC236}">
                    <a16:creationId xmlns:a16="http://schemas.microsoft.com/office/drawing/2014/main" id="{A0643561-7E7E-4879-A155-051467FCFC03}"/>
                  </a:ext>
                </a:extLst>
              </p:cNvPr>
              <p:cNvGrpSpPr/>
              <p:nvPr/>
            </p:nvGrpSpPr>
            <p:grpSpPr>
              <a:xfrm>
                <a:off x="3463909" y="2200264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730" name="타원 729">
                  <a:extLst>
                    <a:ext uri="{FF2B5EF4-FFF2-40B4-BE49-F238E27FC236}">
                      <a16:creationId xmlns:a16="http://schemas.microsoft.com/office/drawing/2014/main" id="{3E26F19A-C148-4705-9990-2289EBAB5082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1" name="이등변 삼각형 730">
                  <a:extLst>
                    <a:ext uri="{FF2B5EF4-FFF2-40B4-BE49-F238E27FC236}">
                      <a16:creationId xmlns:a16="http://schemas.microsoft.com/office/drawing/2014/main" id="{315E8323-9766-4FF8-BA38-DDA11FC7F794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25" name="그룹 624">
                <a:extLst>
                  <a:ext uri="{FF2B5EF4-FFF2-40B4-BE49-F238E27FC236}">
                    <a16:creationId xmlns:a16="http://schemas.microsoft.com/office/drawing/2014/main" id="{C04F03BF-D285-46D0-9311-2F3A90E1290E}"/>
                  </a:ext>
                </a:extLst>
              </p:cNvPr>
              <p:cNvGrpSpPr/>
              <p:nvPr/>
            </p:nvGrpSpPr>
            <p:grpSpPr>
              <a:xfrm>
                <a:off x="3653792" y="2538737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728" name="타원 727">
                  <a:extLst>
                    <a:ext uri="{FF2B5EF4-FFF2-40B4-BE49-F238E27FC236}">
                      <a16:creationId xmlns:a16="http://schemas.microsoft.com/office/drawing/2014/main" id="{B61FDA98-5F6A-4A1A-8027-BF2091201F46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9" name="이등변 삼각형 728">
                  <a:extLst>
                    <a:ext uri="{FF2B5EF4-FFF2-40B4-BE49-F238E27FC236}">
                      <a16:creationId xmlns:a16="http://schemas.microsoft.com/office/drawing/2014/main" id="{B4A8E8F3-53C2-40EF-B364-A964B0E4E3E2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26" name="그룹 625">
                <a:extLst>
                  <a:ext uri="{FF2B5EF4-FFF2-40B4-BE49-F238E27FC236}">
                    <a16:creationId xmlns:a16="http://schemas.microsoft.com/office/drawing/2014/main" id="{DCB607D8-D3D0-4E53-A295-AD3F9F02F0F8}"/>
                  </a:ext>
                </a:extLst>
              </p:cNvPr>
              <p:cNvGrpSpPr/>
              <p:nvPr/>
            </p:nvGrpSpPr>
            <p:grpSpPr>
              <a:xfrm>
                <a:off x="3783041" y="2183267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726" name="타원 725">
                  <a:extLst>
                    <a:ext uri="{FF2B5EF4-FFF2-40B4-BE49-F238E27FC236}">
                      <a16:creationId xmlns:a16="http://schemas.microsoft.com/office/drawing/2014/main" id="{EDC5FCB0-4F49-48F3-9D73-EFA866C658FD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2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7" name="이등변 삼각형 726">
                  <a:extLst>
                    <a:ext uri="{FF2B5EF4-FFF2-40B4-BE49-F238E27FC236}">
                      <a16:creationId xmlns:a16="http://schemas.microsoft.com/office/drawing/2014/main" id="{6C6375B2-66C7-48F5-9F48-B4258914AEFA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27" name="그룹 626">
                <a:extLst>
                  <a:ext uri="{FF2B5EF4-FFF2-40B4-BE49-F238E27FC236}">
                    <a16:creationId xmlns:a16="http://schemas.microsoft.com/office/drawing/2014/main" id="{91A5B2FE-7C22-4B90-BEC5-B05F66D4F571}"/>
                  </a:ext>
                </a:extLst>
              </p:cNvPr>
              <p:cNvGrpSpPr/>
              <p:nvPr/>
            </p:nvGrpSpPr>
            <p:grpSpPr>
              <a:xfrm>
                <a:off x="3949359" y="2802285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724" name="타원 723">
                  <a:extLst>
                    <a:ext uri="{FF2B5EF4-FFF2-40B4-BE49-F238E27FC236}">
                      <a16:creationId xmlns:a16="http://schemas.microsoft.com/office/drawing/2014/main" id="{D27878F7-3772-4BF6-A61C-49CA0B105498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5" name="이등변 삼각형 724">
                  <a:extLst>
                    <a:ext uri="{FF2B5EF4-FFF2-40B4-BE49-F238E27FC236}">
                      <a16:creationId xmlns:a16="http://schemas.microsoft.com/office/drawing/2014/main" id="{E6C9BA9A-126E-4E44-A945-EE8B992B1F6C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28" name="그룹 627">
                <a:extLst>
                  <a:ext uri="{FF2B5EF4-FFF2-40B4-BE49-F238E27FC236}">
                    <a16:creationId xmlns:a16="http://schemas.microsoft.com/office/drawing/2014/main" id="{8D19080C-DE3D-46AD-9456-A88B4A21BC34}"/>
                  </a:ext>
                </a:extLst>
              </p:cNvPr>
              <p:cNvGrpSpPr/>
              <p:nvPr/>
            </p:nvGrpSpPr>
            <p:grpSpPr>
              <a:xfrm>
                <a:off x="4282533" y="3004245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722" name="타원 721">
                  <a:extLst>
                    <a:ext uri="{FF2B5EF4-FFF2-40B4-BE49-F238E27FC236}">
                      <a16:creationId xmlns:a16="http://schemas.microsoft.com/office/drawing/2014/main" id="{B03D65C4-4796-4196-AD3C-33D15143A6FC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3" name="이등변 삼각형 722">
                  <a:extLst>
                    <a:ext uri="{FF2B5EF4-FFF2-40B4-BE49-F238E27FC236}">
                      <a16:creationId xmlns:a16="http://schemas.microsoft.com/office/drawing/2014/main" id="{36D8FBB8-BCA0-4F71-AB29-625DDA7D3AFF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29" name="그룹 628">
                <a:extLst>
                  <a:ext uri="{FF2B5EF4-FFF2-40B4-BE49-F238E27FC236}">
                    <a16:creationId xmlns:a16="http://schemas.microsoft.com/office/drawing/2014/main" id="{C6457295-DDC7-462B-8D14-98B312CA2B16}"/>
                  </a:ext>
                </a:extLst>
              </p:cNvPr>
              <p:cNvGrpSpPr/>
              <p:nvPr/>
            </p:nvGrpSpPr>
            <p:grpSpPr>
              <a:xfrm>
                <a:off x="4017340" y="1778352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720" name="타원 719">
                  <a:extLst>
                    <a:ext uri="{FF2B5EF4-FFF2-40B4-BE49-F238E27FC236}">
                      <a16:creationId xmlns:a16="http://schemas.microsoft.com/office/drawing/2014/main" id="{584C8C74-FE67-4237-A2C8-A117EA12976E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1" name="이등변 삼각형 720">
                  <a:extLst>
                    <a:ext uri="{FF2B5EF4-FFF2-40B4-BE49-F238E27FC236}">
                      <a16:creationId xmlns:a16="http://schemas.microsoft.com/office/drawing/2014/main" id="{A62BD368-42F6-4864-BFD9-5A5EE5740817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30" name="그룹 629">
                <a:extLst>
                  <a:ext uri="{FF2B5EF4-FFF2-40B4-BE49-F238E27FC236}">
                    <a16:creationId xmlns:a16="http://schemas.microsoft.com/office/drawing/2014/main" id="{F734817C-ADB0-4A62-9337-3F60322BB280}"/>
                  </a:ext>
                </a:extLst>
              </p:cNvPr>
              <p:cNvGrpSpPr/>
              <p:nvPr/>
            </p:nvGrpSpPr>
            <p:grpSpPr>
              <a:xfrm>
                <a:off x="4692274" y="1760803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718" name="타원 717">
                  <a:extLst>
                    <a:ext uri="{FF2B5EF4-FFF2-40B4-BE49-F238E27FC236}">
                      <a16:creationId xmlns:a16="http://schemas.microsoft.com/office/drawing/2014/main" id="{374A1D57-D5A0-484F-9F9B-7E6243356DF2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9" name="이등변 삼각형 718">
                  <a:extLst>
                    <a:ext uri="{FF2B5EF4-FFF2-40B4-BE49-F238E27FC236}">
                      <a16:creationId xmlns:a16="http://schemas.microsoft.com/office/drawing/2014/main" id="{2A07B068-1E41-4A18-8C65-3193C2F232CA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31" name="그룹 630">
                <a:extLst>
                  <a:ext uri="{FF2B5EF4-FFF2-40B4-BE49-F238E27FC236}">
                    <a16:creationId xmlns:a16="http://schemas.microsoft.com/office/drawing/2014/main" id="{D2B5E5B7-5E05-4B33-AC6C-27BEB698BABF}"/>
                  </a:ext>
                </a:extLst>
              </p:cNvPr>
              <p:cNvGrpSpPr/>
              <p:nvPr/>
            </p:nvGrpSpPr>
            <p:grpSpPr>
              <a:xfrm>
                <a:off x="4844674" y="1913203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716" name="타원 715">
                  <a:extLst>
                    <a:ext uri="{FF2B5EF4-FFF2-40B4-BE49-F238E27FC236}">
                      <a16:creationId xmlns:a16="http://schemas.microsoft.com/office/drawing/2014/main" id="{90DC29E5-A6BB-48BA-BEA8-B6CC7EF819B9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4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7" name="이등변 삼각형 716">
                  <a:extLst>
                    <a:ext uri="{FF2B5EF4-FFF2-40B4-BE49-F238E27FC236}">
                      <a16:creationId xmlns:a16="http://schemas.microsoft.com/office/drawing/2014/main" id="{21FCF773-48FA-4CF3-A0EA-16E971336EAE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32" name="그룹 631">
                <a:extLst>
                  <a:ext uri="{FF2B5EF4-FFF2-40B4-BE49-F238E27FC236}">
                    <a16:creationId xmlns:a16="http://schemas.microsoft.com/office/drawing/2014/main" id="{C373B727-AA68-4C62-AE66-8CB16D5AE461}"/>
                  </a:ext>
                </a:extLst>
              </p:cNvPr>
              <p:cNvGrpSpPr/>
              <p:nvPr/>
            </p:nvGrpSpPr>
            <p:grpSpPr>
              <a:xfrm>
                <a:off x="4997074" y="2065603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714" name="타원 713">
                  <a:extLst>
                    <a:ext uri="{FF2B5EF4-FFF2-40B4-BE49-F238E27FC236}">
                      <a16:creationId xmlns:a16="http://schemas.microsoft.com/office/drawing/2014/main" id="{2A91E14A-B5B7-4BB2-96D2-DD31B25F237B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5" name="이등변 삼각형 714">
                  <a:extLst>
                    <a:ext uri="{FF2B5EF4-FFF2-40B4-BE49-F238E27FC236}">
                      <a16:creationId xmlns:a16="http://schemas.microsoft.com/office/drawing/2014/main" id="{AF30DA18-6F0D-412C-9F19-43F5A64EF6FE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33" name="그룹 632">
                <a:extLst>
                  <a:ext uri="{FF2B5EF4-FFF2-40B4-BE49-F238E27FC236}">
                    <a16:creationId xmlns:a16="http://schemas.microsoft.com/office/drawing/2014/main" id="{6465475F-42AD-4B13-A9F2-F2A10D563746}"/>
                  </a:ext>
                </a:extLst>
              </p:cNvPr>
              <p:cNvGrpSpPr/>
              <p:nvPr/>
            </p:nvGrpSpPr>
            <p:grpSpPr>
              <a:xfrm>
                <a:off x="5149474" y="2218003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712" name="타원 711">
                  <a:extLst>
                    <a:ext uri="{FF2B5EF4-FFF2-40B4-BE49-F238E27FC236}">
                      <a16:creationId xmlns:a16="http://schemas.microsoft.com/office/drawing/2014/main" id="{A2B0C1FE-AE5A-4FFA-869A-00D99A931C44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4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3" name="이등변 삼각형 712">
                  <a:extLst>
                    <a:ext uri="{FF2B5EF4-FFF2-40B4-BE49-F238E27FC236}">
                      <a16:creationId xmlns:a16="http://schemas.microsoft.com/office/drawing/2014/main" id="{A16FE5BC-EFFB-403A-942D-FD7E9C87FF47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34" name="그룹 633">
                <a:extLst>
                  <a:ext uri="{FF2B5EF4-FFF2-40B4-BE49-F238E27FC236}">
                    <a16:creationId xmlns:a16="http://schemas.microsoft.com/office/drawing/2014/main" id="{64783B32-404B-42E8-9154-2A4E916D575B}"/>
                  </a:ext>
                </a:extLst>
              </p:cNvPr>
              <p:cNvGrpSpPr/>
              <p:nvPr/>
            </p:nvGrpSpPr>
            <p:grpSpPr>
              <a:xfrm>
                <a:off x="5034650" y="2792591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710" name="타원 709">
                  <a:extLst>
                    <a:ext uri="{FF2B5EF4-FFF2-40B4-BE49-F238E27FC236}">
                      <a16:creationId xmlns:a16="http://schemas.microsoft.com/office/drawing/2014/main" id="{8700833B-D18E-4848-B678-EDB105323191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3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1" name="이등변 삼각형 710">
                  <a:extLst>
                    <a:ext uri="{FF2B5EF4-FFF2-40B4-BE49-F238E27FC236}">
                      <a16:creationId xmlns:a16="http://schemas.microsoft.com/office/drawing/2014/main" id="{D5901278-422A-43F0-9129-870D508806D8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35" name="그룹 634">
                <a:extLst>
                  <a:ext uri="{FF2B5EF4-FFF2-40B4-BE49-F238E27FC236}">
                    <a16:creationId xmlns:a16="http://schemas.microsoft.com/office/drawing/2014/main" id="{C371942C-E41B-4A53-BF5E-56E122F0EB5D}"/>
                  </a:ext>
                </a:extLst>
              </p:cNvPr>
              <p:cNvGrpSpPr/>
              <p:nvPr/>
            </p:nvGrpSpPr>
            <p:grpSpPr>
              <a:xfrm>
                <a:off x="4736828" y="3107058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708" name="타원 707">
                  <a:extLst>
                    <a:ext uri="{FF2B5EF4-FFF2-40B4-BE49-F238E27FC236}">
                      <a16:creationId xmlns:a16="http://schemas.microsoft.com/office/drawing/2014/main" id="{9ED7203F-F0F6-47F2-8B12-2322CA02DE2E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9" name="이등변 삼각형 708">
                  <a:extLst>
                    <a:ext uri="{FF2B5EF4-FFF2-40B4-BE49-F238E27FC236}">
                      <a16:creationId xmlns:a16="http://schemas.microsoft.com/office/drawing/2014/main" id="{D619DA69-60E3-4D34-97B5-ED832A0625B8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36" name="그룹 635">
                <a:extLst>
                  <a:ext uri="{FF2B5EF4-FFF2-40B4-BE49-F238E27FC236}">
                    <a16:creationId xmlns:a16="http://schemas.microsoft.com/office/drawing/2014/main" id="{F5692A22-0E4B-4E43-9551-3B39C10E66CE}"/>
                  </a:ext>
                </a:extLst>
              </p:cNvPr>
              <p:cNvGrpSpPr/>
              <p:nvPr/>
            </p:nvGrpSpPr>
            <p:grpSpPr>
              <a:xfrm>
                <a:off x="4844672" y="3270704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706" name="타원 705">
                  <a:extLst>
                    <a:ext uri="{FF2B5EF4-FFF2-40B4-BE49-F238E27FC236}">
                      <a16:creationId xmlns:a16="http://schemas.microsoft.com/office/drawing/2014/main" id="{C0F3BE7A-173F-4677-A90A-3E22E333AA1B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4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7" name="이등변 삼각형 706">
                  <a:extLst>
                    <a:ext uri="{FF2B5EF4-FFF2-40B4-BE49-F238E27FC236}">
                      <a16:creationId xmlns:a16="http://schemas.microsoft.com/office/drawing/2014/main" id="{D38928F3-774A-4E39-9971-7EE9657A60FA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37" name="그룹 636">
                <a:extLst>
                  <a:ext uri="{FF2B5EF4-FFF2-40B4-BE49-F238E27FC236}">
                    <a16:creationId xmlns:a16="http://schemas.microsoft.com/office/drawing/2014/main" id="{D1302F0C-EAEE-4FE8-AA86-80611B503B7D}"/>
                  </a:ext>
                </a:extLst>
              </p:cNvPr>
              <p:cNvGrpSpPr/>
              <p:nvPr/>
            </p:nvGrpSpPr>
            <p:grpSpPr>
              <a:xfrm>
                <a:off x="5041628" y="3411858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704" name="타원 703">
                  <a:extLst>
                    <a:ext uri="{FF2B5EF4-FFF2-40B4-BE49-F238E27FC236}">
                      <a16:creationId xmlns:a16="http://schemas.microsoft.com/office/drawing/2014/main" id="{38AD4347-FC31-482B-B7E2-CC37D72740DA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5" name="이등변 삼각형 704">
                  <a:extLst>
                    <a:ext uri="{FF2B5EF4-FFF2-40B4-BE49-F238E27FC236}">
                      <a16:creationId xmlns:a16="http://schemas.microsoft.com/office/drawing/2014/main" id="{DD2F496B-D82F-4D39-ABB4-A129B616AA77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38" name="그룹 637">
                <a:extLst>
                  <a:ext uri="{FF2B5EF4-FFF2-40B4-BE49-F238E27FC236}">
                    <a16:creationId xmlns:a16="http://schemas.microsoft.com/office/drawing/2014/main" id="{5CA13900-0A5A-4B57-8D14-70EC0C9ED8C2}"/>
                  </a:ext>
                </a:extLst>
              </p:cNvPr>
              <p:cNvGrpSpPr/>
              <p:nvPr/>
            </p:nvGrpSpPr>
            <p:grpSpPr>
              <a:xfrm>
                <a:off x="5177379" y="2576684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702" name="타원 701">
                  <a:extLst>
                    <a:ext uri="{FF2B5EF4-FFF2-40B4-BE49-F238E27FC236}">
                      <a16:creationId xmlns:a16="http://schemas.microsoft.com/office/drawing/2014/main" id="{9FBDC70A-E70D-41B2-B345-8E4954809F5B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2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3" name="이등변 삼각형 702">
                  <a:extLst>
                    <a:ext uri="{FF2B5EF4-FFF2-40B4-BE49-F238E27FC236}">
                      <a16:creationId xmlns:a16="http://schemas.microsoft.com/office/drawing/2014/main" id="{69DB3066-9455-48EE-A0F2-F8FDD0EDF663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39" name="그룹 638">
                <a:extLst>
                  <a:ext uri="{FF2B5EF4-FFF2-40B4-BE49-F238E27FC236}">
                    <a16:creationId xmlns:a16="http://schemas.microsoft.com/office/drawing/2014/main" id="{CDCB86E4-85B3-45B8-9FD8-52E5AD8A28E6}"/>
                  </a:ext>
                </a:extLst>
              </p:cNvPr>
              <p:cNvGrpSpPr/>
              <p:nvPr/>
            </p:nvGrpSpPr>
            <p:grpSpPr>
              <a:xfrm>
                <a:off x="5549843" y="2125554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700" name="타원 699">
                  <a:extLst>
                    <a:ext uri="{FF2B5EF4-FFF2-40B4-BE49-F238E27FC236}">
                      <a16:creationId xmlns:a16="http://schemas.microsoft.com/office/drawing/2014/main" id="{850CBCE8-DA82-4055-899D-34DB6D653633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1" name="이등변 삼각형 700">
                  <a:extLst>
                    <a:ext uri="{FF2B5EF4-FFF2-40B4-BE49-F238E27FC236}">
                      <a16:creationId xmlns:a16="http://schemas.microsoft.com/office/drawing/2014/main" id="{9EACB252-3F57-4A68-9921-3F49CAC39BBE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40" name="그룹 639">
                <a:extLst>
                  <a:ext uri="{FF2B5EF4-FFF2-40B4-BE49-F238E27FC236}">
                    <a16:creationId xmlns:a16="http://schemas.microsoft.com/office/drawing/2014/main" id="{74E43C5F-6319-4D52-8291-BC2A6F512F06}"/>
                  </a:ext>
                </a:extLst>
              </p:cNvPr>
              <p:cNvGrpSpPr/>
              <p:nvPr/>
            </p:nvGrpSpPr>
            <p:grpSpPr>
              <a:xfrm>
                <a:off x="5255364" y="3051396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698" name="타원 697">
                  <a:extLst>
                    <a:ext uri="{FF2B5EF4-FFF2-40B4-BE49-F238E27FC236}">
                      <a16:creationId xmlns:a16="http://schemas.microsoft.com/office/drawing/2014/main" id="{D06A7DE4-B860-47A4-AF61-457284AAAB86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9" name="이등변 삼각형 698">
                  <a:extLst>
                    <a:ext uri="{FF2B5EF4-FFF2-40B4-BE49-F238E27FC236}">
                      <a16:creationId xmlns:a16="http://schemas.microsoft.com/office/drawing/2014/main" id="{24AC58BE-C514-492C-8875-59975C369C34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41" name="그룹 640">
                <a:extLst>
                  <a:ext uri="{FF2B5EF4-FFF2-40B4-BE49-F238E27FC236}">
                    <a16:creationId xmlns:a16="http://schemas.microsoft.com/office/drawing/2014/main" id="{AB239A72-00D4-4695-B0E2-A1046818D079}"/>
                  </a:ext>
                </a:extLst>
              </p:cNvPr>
              <p:cNvGrpSpPr/>
              <p:nvPr/>
            </p:nvGrpSpPr>
            <p:grpSpPr>
              <a:xfrm>
                <a:off x="5414081" y="2955759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696" name="타원 695">
                  <a:extLst>
                    <a:ext uri="{FF2B5EF4-FFF2-40B4-BE49-F238E27FC236}">
                      <a16:creationId xmlns:a16="http://schemas.microsoft.com/office/drawing/2014/main" id="{C6DDE6A3-0AF8-42EC-963B-D4B5AD03B5D9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7" name="이등변 삼각형 696">
                  <a:extLst>
                    <a:ext uri="{FF2B5EF4-FFF2-40B4-BE49-F238E27FC236}">
                      <a16:creationId xmlns:a16="http://schemas.microsoft.com/office/drawing/2014/main" id="{911B988D-AA71-4FDC-88F4-91D8A4260062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42" name="그룹 641">
                <a:extLst>
                  <a:ext uri="{FF2B5EF4-FFF2-40B4-BE49-F238E27FC236}">
                    <a16:creationId xmlns:a16="http://schemas.microsoft.com/office/drawing/2014/main" id="{B7679CF2-5844-4D7B-9504-78854B8EAA63}"/>
                  </a:ext>
                </a:extLst>
              </p:cNvPr>
              <p:cNvGrpSpPr/>
              <p:nvPr/>
            </p:nvGrpSpPr>
            <p:grpSpPr>
              <a:xfrm>
                <a:off x="5487548" y="3260675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694" name="타원 693">
                  <a:extLst>
                    <a:ext uri="{FF2B5EF4-FFF2-40B4-BE49-F238E27FC236}">
                      <a16:creationId xmlns:a16="http://schemas.microsoft.com/office/drawing/2014/main" id="{DA2DBEAB-14E8-4985-B4D0-BA86BF539632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5" name="이등변 삼각형 694">
                  <a:extLst>
                    <a:ext uri="{FF2B5EF4-FFF2-40B4-BE49-F238E27FC236}">
                      <a16:creationId xmlns:a16="http://schemas.microsoft.com/office/drawing/2014/main" id="{AD7B7183-645B-41F3-B1F0-E00AC5B9896D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43" name="그룹 642">
                <a:extLst>
                  <a:ext uri="{FF2B5EF4-FFF2-40B4-BE49-F238E27FC236}">
                    <a16:creationId xmlns:a16="http://schemas.microsoft.com/office/drawing/2014/main" id="{6BEE76CB-C550-4794-BC26-76DDE56F72B9}"/>
                  </a:ext>
                </a:extLst>
              </p:cNvPr>
              <p:cNvGrpSpPr/>
              <p:nvPr/>
            </p:nvGrpSpPr>
            <p:grpSpPr>
              <a:xfrm>
                <a:off x="5685605" y="2810110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692" name="타원 691">
                  <a:extLst>
                    <a:ext uri="{FF2B5EF4-FFF2-40B4-BE49-F238E27FC236}">
                      <a16:creationId xmlns:a16="http://schemas.microsoft.com/office/drawing/2014/main" id="{0807D02B-000B-432E-A805-8B169E941E6A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3" name="이등변 삼각형 692">
                  <a:extLst>
                    <a:ext uri="{FF2B5EF4-FFF2-40B4-BE49-F238E27FC236}">
                      <a16:creationId xmlns:a16="http://schemas.microsoft.com/office/drawing/2014/main" id="{990521C8-69D6-4A4E-8A1F-3F6DAAFC27C1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44" name="그룹 643">
                <a:extLst>
                  <a:ext uri="{FF2B5EF4-FFF2-40B4-BE49-F238E27FC236}">
                    <a16:creationId xmlns:a16="http://schemas.microsoft.com/office/drawing/2014/main" id="{FD48B35D-19E2-417C-AFD0-6A052C3A75B5}"/>
                  </a:ext>
                </a:extLst>
              </p:cNvPr>
              <p:cNvGrpSpPr/>
              <p:nvPr/>
            </p:nvGrpSpPr>
            <p:grpSpPr>
              <a:xfrm>
                <a:off x="4228610" y="1633243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690" name="타원 689">
                  <a:extLst>
                    <a:ext uri="{FF2B5EF4-FFF2-40B4-BE49-F238E27FC236}">
                      <a16:creationId xmlns:a16="http://schemas.microsoft.com/office/drawing/2014/main" id="{17BA2AB3-A618-495A-B056-07DBA3B351F0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1" name="이등변 삼각형 690">
                  <a:extLst>
                    <a:ext uri="{FF2B5EF4-FFF2-40B4-BE49-F238E27FC236}">
                      <a16:creationId xmlns:a16="http://schemas.microsoft.com/office/drawing/2014/main" id="{BA38F19D-BCAF-4BE2-BD1B-5C2462CCC23D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45" name="그룹 644">
                <a:extLst>
                  <a:ext uri="{FF2B5EF4-FFF2-40B4-BE49-F238E27FC236}">
                    <a16:creationId xmlns:a16="http://schemas.microsoft.com/office/drawing/2014/main" id="{7D38698B-71A1-4FA9-B8F2-E2F2C335FD07}"/>
                  </a:ext>
                </a:extLst>
              </p:cNvPr>
              <p:cNvGrpSpPr/>
              <p:nvPr/>
            </p:nvGrpSpPr>
            <p:grpSpPr>
              <a:xfrm>
                <a:off x="4465151" y="1919859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688" name="타원 687">
                  <a:extLst>
                    <a:ext uri="{FF2B5EF4-FFF2-40B4-BE49-F238E27FC236}">
                      <a16:creationId xmlns:a16="http://schemas.microsoft.com/office/drawing/2014/main" id="{89D72DE3-A216-4DBF-90DF-2A90236157BC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5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9" name="이등변 삼각형 688">
                  <a:extLst>
                    <a:ext uri="{FF2B5EF4-FFF2-40B4-BE49-F238E27FC236}">
                      <a16:creationId xmlns:a16="http://schemas.microsoft.com/office/drawing/2014/main" id="{C6E406E1-2101-497B-842F-CFEC8EE65700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46" name="그룹 645">
                <a:extLst>
                  <a:ext uri="{FF2B5EF4-FFF2-40B4-BE49-F238E27FC236}">
                    <a16:creationId xmlns:a16="http://schemas.microsoft.com/office/drawing/2014/main" id="{9CD1A32F-EA51-4477-A656-FB97685F2673}"/>
                  </a:ext>
                </a:extLst>
              </p:cNvPr>
              <p:cNvGrpSpPr/>
              <p:nvPr/>
            </p:nvGrpSpPr>
            <p:grpSpPr>
              <a:xfrm>
                <a:off x="4617551" y="2072259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686" name="타원 685">
                  <a:extLst>
                    <a:ext uri="{FF2B5EF4-FFF2-40B4-BE49-F238E27FC236}">
                      <a16:creationId xmlns:a16="http://schemas.microsoft.com/office/drawing/2014/main" id="{A77A48B5-1A3B-4102-A4CA-54065E52C804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7" name="이등변 삼각형 686">
                  <a:extLst>
                    <a:ext uri="{FF2B5EF4-FFF2-40B4-BE49-F238E27FC236}">
                      <a16:creationId xmlns:a16="http://schemas.microsoft.com/office/drawing/2014/main" id="{1E205466-9E10-49F5-882D-444E0D64850F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47" name="그룹 646">
                <a:extLst>
                  <a:ext uri="{FF2B5EF4-FFF2-40B4-BE49-F238E27FC236}">
                    <a16:creationId xmlns:a16="http://schemas.microsoft.com/office/drawing/2014/main" id="{50E2CFF0-6402-47E8-91E1-F7E1BE9241CA}"/>
                  </a:ext>
                </a:extLst>
              </p:cNvPr>
              <p:cNvGrpSpPr/>
              <p:nvPr/>
            </p:nvGrpSpPr>
            <p:grpSpPr>
              <a:xfrm>
                <a:off x="4769951" y="2224659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684" name="타원 683">
                  <a:extLst>
                    <a:ext uri="{FF2B5EF4-FFF2-40B4-BE49-F238E27FC236}">
                      <a16:creationId xmlns:a16="http://schemas.microsoft.com/office/drawing/2014/main" id="{9E026437-EFB9-4775-BFA1-AADC1C8EA03F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5" name="이등변 삼각형 684">
                  <a:extLst>
                    <a:ext uri="{FF2B5EF4-FFF2-40B4-BE49-F238E27FC236}">
                      <a16:creationId xmlns:a16="http://schemas.microsoft.com/office/drawing/2014/main" id="{ED0452CE-483A-4B8F-8E20-501A982238EC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48" name="그룹 647">
                <a:extLst>
                  <a:ext uri="{FF2B5EF4-FFF2-40B4-BE49-F238E27FC236}">
                    <a16:creationId xmlns:a16="http://schemas.microsoft.com/office/drawing/2014/main" id="{1ED750A6-384D-4B68-8CA3-3DAFD92416E8}"/>
                  </a:ext>
                </a:extLst>
              </p:cNvPr>
              <p:cNvGrpSpPr/>
              <p:nvPr/>
            </p:nvGrpSpPr>
            <p:grpSpPr>
              <a:xfrm>
                <a:off x="5336301" y="2383602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682" name="타원 681">
                  <a:extLst>
                    <a:ext uri="{FF2B5EF4-FFF2-40B4-BE49-F238E27FC236}">
                      <a16:creationId xmlns:a16="http://schemas.microsoft.com/office/drawing/2014/main" id="{31496CED-F2DD-4B0A-8B37-FA545C38E1D3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6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3" name="이등변 삼각형 682">
                  <a:extLst>
                    <a:ext uri="{FF2B5EF4-FFF2-40B4-BE49-F238E27FC236}">
                      <a16:creationId xmlns:a16="http://schemas.microsoft.com/office/drawing/2014/main" id="{4C6D8312-B667-4516-BCC2-E6A38A4B3D4F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49" name="그룹 648">
                <a:extLst>
                  <a:ext uri="{FF2B5EF4-FFF2-40B4-BE49-F238E27FC236}">
                    <a16:creationId xmlns:a16="http://schemas.microsoft.com/office/drawing/2014/main" id="{0C1109C5-56D5-4724-BF31-8CEA2135DB9A}"/>
                  </a:ext>
                </a:extLst>
              </p:cNvPr>
              <p:cNvGrpSpPr/>
              <p:nvPr/>
            </p:nvGrpSpPr>
            <p:grpSpPr>
              <a:xfrm>
                <a:off x="4668947" y="1410695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680" name="타원 679">
                  <a:extLst>
                    <a:ext uri="{FF2B5EF4-FFF2-40B4-BE49-F238E27FC236}">
                      <a16:creationId xmlns:a16="http://schemas.microsoft.com/office/drawing/2014/main" id="{4BAA5D6D-69BB-452B-A36C-4490AC89F701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1" name="이등변 삼각형 680">
                  <a:extLst>
                    <a:ext uri="{FF2B5EF4-FFF2-40B4-BE49-F238E27FC236}">
                      <a16:creationId xmlns:a16="http://schemas.microsoft.com/office/drawing/2014/main" id="{B2287EA5-BB31-45CF-B122-9411F246D1A8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50" name="그룹 649">
                <a:extLst>
                  <a:ext uri="{FF2B5EF4-FFF2-40B4-BE49-F238E27FC236}">
                    <a16:creationId xmlns:a16="http://schemas.microsoft.com/office/drawing/2014/main" id="{3C91FF18-DAD9-499A-9EB4-AB1132F02541}"/>
                  </a:ext>
                </a:extLst>
              </p:cNvPr>
              <p:cNvGrpSpPr/>
              <p:nvPr/>
            </p:nvGrpSpPr>
            <p:grpSpPr>
              <a:xfrm>
                <a:off x="5165956" y="1347074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678" name="타원 677">
                  <a:extLst>
                    <a:ext uri="{FF2B5EF4-FFF2-40B4-BE49-F238E27FC236}">
                      <a16:creationId xmlns:a16="http://schemas.microsoft.com/office/drawing/2014/main" id="{93147B3A-EFEB-46A5-B517-62F8BC64572D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9" name="이등변 삼각형 678">
                  <a:extLst>
                    <a:ext uri="{FF2B5EF4-FFF2-40B4-BE49-F238E27FC236}">
                      <a16:creationId xmlns:a16="http://schemas.microsoft.com/office/drawing/2014/main" id="{1FC201CE-9F8E-4448-AE92-809E37E69FEA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51" name="그룹 650">
                <a:extLst>
                  <a:ext uri="{FF2B5EF4-FFF2-40B4-BE49-F238E27FC236}">
                    <a16:creationId xmlns:a16="http://schemas.microsoft.com/office/drawing/2014/main" id="{22720823-92D1-445C-B3D8-8EE2268BC110}"/>
                  </a:ext>
                </a:extLst>
              </p:cNvPr>
              <p:cNvGrpSpPr/>
              <p:nvPr/>
            </p:nvGrpSpPr>
            <p:grpSpPr>
              <a:xfrm>
                <a:off x="5582966" y="1680526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676" name="타원 675">
                  <a:extLst>
                    <a:ext uri="{FF2B5EF4-FFF2-40B4-BE49-F238E27FC236}">
                      <a16:creationId xmlns:a16="http://schemas.microsoft.com/office/drawing/2014/main" id="{B172AE64-33F1-4649-9CD6-7F8147F7E779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7" name="이등변 삼각형 676">
                  <a:extLst>
                    <a:ext uri="{FF2B5EF4-FFF2-40B4-BE49-F238E27FC236}">
                      <a16:creationId xmlns:a16="http://schemas.microsoft.com/office/drawing/2014/main" id="{35877EC0-9182-4706-A7E6-E85D1E3BC4AA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52" name="그룹 651">
                <a:extLst>
                  <a:ext uri="{FF2B5EF4-FFF2-40B4-BE49-F238E27FC236}">
                    <a16:creationId xmlns:a16="http://schemas.microsoft.com/office/drawing/2014/main" id="{4780C017-151F-487B-9A8D-2390B7D1F08B}"/>
                  </a:ext>
                </a:extLst>
              </p:cNvPr>
              <p:cNvGrpSpPr/>
              <p:nvPr/>
            </p:nvGrpSpPr>
            <p:grpSpPr>
              <a:xfrm>
                <a:off x="6020609" y="1959080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674" name="타원 673">
                  <a:extLst>
                    <a:ext uri="{FF2B5EF4-FFF2-40B4-BE49-F238E27FC236}">
                      <a16:creationId xmlns:a16="http://schemas.microsoft.com/office/drawing/2014/main" id="{08606E5D-8BFE-45F3-AE16-80E3884AF4C8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5" name="이등변 삼각형 674">
                  <a:extLst>
                    <a:ext uri="{FF2B5EF4-FFF2-40B4-BE49-F238E27FC236}">
                      <a16:creationId xmlns:a16="http://schemas.microsoft.com/office/drawing/2014/main" id="{43853022-A780-46A2-91E0-34F5516E1197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53" name="그룹 652">
                <a:extLst>
                  <a:ext uri="{FF2B5EF4-FFF2-40B4-BE49-F238E27FC236}">
                    <a16:creationId xmlns:a16="http://schemas.microsoft.com/office/drawing/2014/main" id="{B80BB5A2-85F5-4F6F-B10B-E3AFDB9B288C}"/>
                  </a:ext>
                </a:extLst>
              </p:cNvPr>
              <p:cNvGrpSpPr/>
              <p:nvPr/>
            </p:nvGrpSpPr>
            <p:grpSpPr>
              <a:xfrm>
                <a:off x="5923454" y="2360421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672" name="타원 671">
                  <a:extLst>
                    <a:ext uri="{FF2B5EF4-FFF2-40B4-BE49-F238E27FC236}">
                      <a16:creationId xmlns:a16="http://schemas.microsoft.com/office/drawing/2014/main" id="{86DD108C-0472-40ED-8172-2F4FC71E1E2D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3" name="이등변 삼각형 672">
                  <a:extLst>
                    <a:ext uri="{FF2B5EF4-FFF2-40B4-BE49-F238E27FC236}">
                      <a16:creationId xmlns:a16="http://schemas.microsoft.com/office/drawing/2014/main" id="{4A5D8A37-C797-48C2-866B-0EB31D49F53E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54" name="그룹 653">
                <a:extLst>
                  <a:ext uri="{FF2B5EF4-FFF2-40B4-BE49-F238E27FC236}">
                    <a16:creationId xmlns:a16="http://schemas.microsoft.com/office/drawing/2014/main" id="{D6598A75-9B24-4DB5-AC20-31E37BA7EA27}"/>
                  </a:ext>
                </a:extLst>
              </p:cNvPr>
              <p:cNvGrpSpPr/>
              <p:nvPr/>
            </p:nvGrpSpPr>
            <p:grpSpPr>
              <a:xfrm>
                <a:off x="3682135" y="2723685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670" name="타원 669">
                  <a:extLst>
                    <a:ext uri="{FF2B5EF4-FFF2-40B4-BE49-F238E27FC236}">
                      <a16:creationId xmlns:a16="http://schemas.microsoft.com/office/drawing/2014/main" id="{3F7ABCB8-5433-4E9E-8FA0-4F4576428B86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3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1" name="이등변 삼각형 670">
                  <a:extLst>
                    <a:ext uri="{FF2B5EF4-FFF2-40B4-BE49-F238E27FC236}">
                      <a16:creationId xmlns:a16="http://schemas.microsoft.com/office/drawing/2014/main" id="{E515CC84-941C-48DD-9070-82931CFE4C19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55" name="그룹 654">
                <a:extLst>
                  <a:ext uri="{FF2B5EF4-FFF2-40B4-BE49-F238E27FC236}">
                    <a16:creationId xmlns:a16="http://schemas.microsoft.com/office/drawing/2014/main" id="{F35CEAA2-F1FB-46A6-88D6-C2F65D3EF083}"/>
                  </a:ext>
                </a:extLst>
              </p:cNvPr>
              <p:cNvGrpSpPr/>
              <p:nvPr/>
            </p:nvGrpSpPr>
            <p:grpSpPr>
              <a:xfrm>
                <a:off x="3493072" y="2938705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668" name="타원 667">
                  <a:extLst>
                    <a:ext uri="{FF2B5EF4-FFF2-40B4-BE49-F238E27FC236}">
                      <a16:creationId xmlns:a16="http://schemas.microsoft.com/office/drawing/2014/main" id="{D1932096-FE63-4A81-BCFD-AF1892CAFE03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9" name="이등변 삼각형 668">
                  <a:extLst>
                    <a:ext uri="{FF2B5EF4-FFF2-40B4-BE49-F238E27FC236}">
                      <a16:creationId xmlns:a16="http://schemas.microsoft.com/office/drawing/2014/main" id="{DBBAA78C-7249-449F-ABF4-6DDDB568D65C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56" name="그룹 655">
                <a:extLst>
                  <a:ext uri="{FF2B5EF4-FFF2-40B4-BE49-F238E27FC236}">
                    <a16:creationId xmlns:a16="http://schemas.microsoft.com/office/drawing/2014/main" id="{9E7CFF9A-289C-4597-BDA9-9B0BFA7446CF}"/>
                  </a:ext>
                </a:extLst>
              </p:cNvPr>
              <p:cNvGrpSpPr/>
              <p:nvPr/>
            </p:nvGrpSpPr>
            <p:grpSpPr>
              <a:xfrm>
                <a:off x="3529910" y="3295710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666" name="타원 665">
                  <a:extLst>
                    <a:ext uri="{FF2B5EF4-FFF2-40B4-BE49-F238E27FC236}">
                      <a16:creationId xmlns:a16="http://schemas.microsoft.com/office/drawing/2014/main" id="{5FD1857A-9822-44B9-87E8-CB2CD2AA9EBD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7" name="이등변 삼각형 666">
                  <a:extLst>
                    <a:ext uri="{FF2B5EF4-FFF2-40B4-BE49-F238E27FC236}">
                      <a16:creationId xmlns:a16="http://schemas.microsoft.com/office/drawing/2014/main" id="{2238BC09-03E2-4407-88B8-49449771152E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57" name="그룹 656">
                <a:extLst>
                  <a:ext uri="{FF2B5EF4-FFF2-40B4-BE49-F238E27FC236}">
                    <a16:creationId xmlns:a16="http://schemas.microsoft.com/office/drawing/2014/main" id="{1517AFF9-F297-433C-B66E-8CB4876868BE}"/>
                  </a:ext>
                </a:extLst>
              </p:cNvPr>
              <p:cNvGrpSpPr/>
              <p:nvPr/>
            </p:nvGrpSpPr>
            <p:grpSpPr>
              <a:xfrm>
                <a:off x="3948795" y="3078398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664" name="타원 663">
                  <a:extLst>
                    <a:ext uri="{FF2B5EF4-FFF2-40B4-BE49-F238E27FC236}">
                      <a16:creationId xmlns:a16="http://schemas.microsoft.com/office/drawing/2014/main" id="{14A6CAFC-DA6E-4076-853E-FC62AD84AFAF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4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5" name="이등변 삼각형 664">
                  <a:extLst>
                    <a:ext uri="{FF2B5EF4-FFF2-40B4-BE49-F238E27FC236}">
                      <a16:creationId xmlns:a16="http://schemas.microsoft.com/office/drawing/2014/main" id="{63B0B699-2DBF-4E56-81A9-35952F53A95B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58" name="그룹 657">
                <a:extLst>
                  <a:ext uri="{FF2B5EF4-FFF2-40B4-BE49-F238E27FC236}">
                    <a16:creationId xmlns:a16="http://schemas.microsoft.com/office/drawing/2014/main" id="{D8432D8D-8389-4C28-8BC0-0DBD921E7805}"/>
                  </a:ext>
                </a:extLst>
              </p:cNvPr>
              <p:cNvGrpSpPr/>
              <p:nvPr/>
            </p:nvGrpSpPr>
            <p:grpSpPr>
              <a:xfrm>
                <a:off x="4188749" y="3523924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662" name="타원 661">
                  <a:extLst>
                    <a:ext uri="{FF2B5EF4-FFF2-40B4-BE49-F238E27FC236}">
                      <a16:creationId xmlns:a16="http://schemas.microsoft.com/office/drawing/2014/main" id="{EFF0CFD0-BB4E-4D28-8A3A-B4189305267E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3" name="이등변 삼각형 662">
                  <a:extLst>
                    <a:ext uri="{FF2B5EF4-FFF2-40B4-BE49-F238E27FC236}">
                      <a16:creationId xmlns:a16="http://schemas.microsoft.com/office/drawing/2014/main" id="{64063147-9E2D-48EC-9DF4-BF236F71C13D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59" name="그룹 658">
                <a:extLst>
                  <a:ext uri="{FF2B5EF4-FFF2-40B4-BE49-F238E27FC236}">
                    <a16:creationId xmlns:a16="http://schemas.microsoft.com/office/drawing/2014/main" id="{9E3B73C1-95C6-4CAA-9FC0-298769F878B6}"/>
                  </a:ext>
                </a:extLst>
              </p:cNvPr>
              <p:cNvGrpSpPr/>
              <p:nvPr/>
            </p:nvGrpSpPr>
            <p:grpSpPr>
              <a:xfrm>
                <a:off x="4350416" y="3524061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660" name="타원 659">
                  <a:extLst>
                    <a:ext uri="{FF2B5EF4-FFF2-40B4-BE49-F238E27FC236}">
                      <a16:creationId xmlns:a16="http://schemas.microsoft.com/office/drawing/2014/main" id="{5E0DBB84-AD66-4AF0-9E49-6524210EF149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5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1" name="이등변 삼각형 660">
                  <a:extLst>
                    <a:ext uri="{FF2B5EF4-FFF2-40B4-BE49-F238E27FC236}">
                      <a16:creationId xmlns:a16="http://schemas.microsoft.com/office/drawing/2014/main" id="{DE369EAA-A555-4511-B1F8-9E1C14518A21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35ED14E5-F2CC-4B1C-820C-7D6C8997B9CA}"/>
                </a:ext>
              </a:extLst>
            </p:cNvPr>
            <p:cNvSpPr/>
            <p:nvPr/>
          </p:nvSpPr>
          <p:spPr>
            <a:xfrm>
              <a:off x="995504" y="1929443"/>
              <a:ext cx="2747845" cy="1670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>
                  <a:solidFill>
                    <a:schemeClr val="tx1"/>
                  </a:solidFill>
                </a:rPr>
                <a:t>독거노인 거주지 현황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742" name="직사각형 741">
            <a:extLst>
              <a:ext uri="{FF2B5EF4-FFF2-40B4-BE49-F238E27FC236}">
                <a16:creationId xmlns:a16="http://schemas.microsoft.com/office/drawing/2014/main" id="{B26281E4-2C2F-4587-AC92-74112A135AAC}"/>
              </a:ext>
            </a:extLst>
          </p:cNvPr>
          <p:cNvSpPr/>
          <p:nvPr/>
        </p:nvSpPr>
        <p:spPr>
          <a:xfrm>
            <a:off x="9465545" y="1387357"/>
            <a:ext cx="507202" cy="13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rgbClr val="254699"/>
                </a:solidFill>
              </a:rPr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1943662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D90B3298-6043-432F-9E32-F982BEC07778}"/>
              </a:ext>
            </a:extLst>
          </p:cNvPr>
          <p:cNvSpPr/>
          <p:nvPr/>
        </p:nvSpPr>
        <p:spPr>
          <a:xfrm>
            <a:off x="17059" y="1135676"/>
            <a:ext cx="9874370" cy="55517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3B6A65-8332-4DA1-AF42-776A407E0A73}"/>
              </a:ext>
            </a:extLst>
          </p:cNvPr>
          <p:cNvSpPr/>
          <p:nvPr/>
        </p:nvSpPr>
        <p:spPr>
          <a:xfrm>
            <a:off x="17059" y="1135676"/>
            <a:ext cx="9874370" cy="388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2F91267-DBFF-4277-92D5-46F1ED1FB0E3}"/>
              </a:ext>
            </a:extLst>
          </p:cNvPr>
          <p:cNvSpPr/>
          <p:nvPr/>
        </p:nvSpPr>
        <p:spPr>
          <a:xfrm>
            <a:off x="2305900" y="1191952"/>
            <a:ext cx="19231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종합정보현황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DE9826-D01C-4CD6-A728-C98E48135C76}"/>
              </a:ext>
            </a:extLst>
          </p:cNvPr>
          <p:cNvSpPr/>
          <p:nvPr/>
        </p:nvSpPr>
        <p:spPr>
          <a:xfrm>
            <a:off x="4542401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독거노인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안심케어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8F88E4-5503-4262-AB17-F0BB4BD7E4B9}"/>
              </a:ext>
            </a:extLst>
          </p:cNvPr>
          <p:cNvSpPr/>
          <p:nvPr/>
        </p:nvSpPr>
        <p:spPr>
          <a:xfrm>
            <a:off x="6730430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스마트타운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관리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B793379-4412-4376-8A6F-AD777511D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6" y="1146174"/>
            <a:ext cx="1151283" cy="370056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F4F0629E-6EA3-49F9-B02F-35226D386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3952" y="111760"/>
            <a:ext cx="2288403" cy="664464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8D10B10B-1C92-4808-9715-7FC50F86D140}"/>
              </a:ext>
            </a:extLst>
          </p:cNvPr>
          <p:cNvSpPr txBox="1"/>
          <p:nvPr/>
        </p:nvSpPr>
        <p:spPr>
          <a:xfrm>
            <a:off x="10591494" y="176249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Monitoring_1</a:t>
            </a:r>
            <a:endParaRPr lang="ko-KR" altLang="en-US" sz="10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A3BF35D-544B-314F-9AA8-5AF165B3340D}"/>
              </a:ext>
            </a:extLst>
          </p:cNvPr>
          <p:cNvSpPr txBox="1"/>
          <p:nvPr/>
        </p:nvSpPr>
        <p:spPr>
          <a:xfrm>
            <a:off x="10600944" y="466247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심신 케어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840159C-9178-194D-9617-01ABE2DA6331}"/>
              </a:ext>
            </a:extLst>
          </p:cNvPr>
          <p:cNvSpPr txBox="1"/>
          <p:nvPr/>
        </p:nvSpPr>
        <p:spPr>
          <a:xfrm>
            <a:off x="10594966" y="691193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Idx-1-1-1-1</a:t>
            </a:r>
            <a:endParaRPr lang="ko-KR" altLang="en-US" sz="10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0473589-B9E5-6646-8974-86030A7D6FAB}"/>
              </a:ext>
            </a:extLst>
          </p:cNvPr>
          <p:cNvSpPr txBox="1"/>
          <p:nvPr/>
        </p:nvSpPr>
        <p:spPr>
          <a:xfrm>
            <a:off x="10600944" y="904724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그림검사결과 상세보기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2723C6BB-BE2C-F240-80BB-497F49B10437}"/>
              </a:ext>
            </a:extLst>
          </p:cNvPr>
          <p:cNvGrpSpPr/>
          <p:nvPr/>
        </p:nvGrpSpPr>
        <p:grpSpPr>
          <a:xfrm>
            <a:off x="18004" y="1545791"/>
            <a:ext cx="1391104" cy="5124346"/>
            <a:chOff x="18004" y="1545791"/>
            <a:chExt cx="1391104" cy="512434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702B9D0-95D1-4045-9CE7-39134CDB4237}"/>
                </a:ext>
              </a:extLst>
            </p:cNvPr>
            <p:cNvSpPr/>
            <p:nvPr/>
          </p:nvSpPr>
          <p:spPr>
            <a:xfrm>
              <a:off x="20493" y="1545791"/>
              <a:ext cx="584655" cy="5114017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A5125D72-E4B7-C342-B3F4-ED0F2CC83899}"/>
                </a:ext>
              </a:extLst>
            </p:cNvPr>
            <p:cNvGrpSpPr/>
            <p:nvPr/>
          </p:nvGrpSpPr>
          <p:grpSpPr>
            <a:xfrm>
              <a:off x="18408" y="1556120"/>
              <a:ext cx="578318" cy="3455777"/>
              <a:chOff x="18408" y="1556120"/>
              <a:chExt cx="578318" cy="3455777"/>
            </a:xfrm>
          </p:grpSpPr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E092F54E-1602-7A47-8EB9-2500A37AB88A}"/>
                  </a:ext>
                </a:extLst>
              </p:cNvPr>
              <p:cNvGrpSpPr/>
              <p:nvPr/>
            </p:nvGrpSpPr>
            <p:grpSpPr>
              <a:xfrm>
                <a:off x="21578" y="1556120"/>
                <a:ext cx="572620" cy="2945421"/>
                <a:chOff x="21578" y="1556120"/>
                <a:chExt cx="572620" cy="2945421"/>
              </a:xfrm>
            </p:grpSpPr>
            <p:sp>
              <p:nvSpPr>
                <p:cNvPr id="132" name="직사각형 131">
                  <a:extLst>
                    <a:ext uri="{FF2B5EF4-FFF2-40B4-BE49-F238E27FC236}">
                      <a16:creationId xmlns:a16="http://schemas.microsoft.com/office/drawing/2014/main" id="{E291DDD6-1F46-D941-AC3A-EAA0708613D8}"/>
                    </a:ext>
                  </a:extLst>
                </p:cNvPr>
                <p:cNvSpPr/>
                <p:nvPr/>
              </p:nvSpPr>
              <p:spPr>
                <a:xfrm>
                  <a:off x="23491" y="1556120"/>
                  <a:ext cx="570707" cy="507244"/>
                </a:xfrm>
                <a:prstGeom prst="rect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r>
                    <a:rPr lang="ko-KR" altLang="en-US" sz="700" b="1" dirty="0">
                      <a:solidFill>
                        <a:srgbClr val="254699"/>
                      </a:solidFill>
                    </a:rPr>
                    <a:t>헬스 케어</a:t>
                  </a:r>
                </a:p>
              </p:txBody>
            </p:sp>
            <p:sp>
              <p:nvSpPr>
                <p:cNvPr id="133" name="직사각형 132">
                  <a:extLst>
                    <a:ext uri="{FF2B5EF4-FFF2-40B4-BE49-F238E27FC236}">
                      <a16:creationId xmlns:a16="http://schemas.microsoft.com/office/drawing/2014/main" id="{BA2AE008-E64D-D048-9C45-2A53C26D9DFB}"/>
                    </a:ext>
                  </a:extLst>
                </p:cNvPr>
                <p:cNvSpPr/>
                <p:nvPr/>
              </p:nvSpPr>
              <p:spPr>
                <a:xfrm>
                  <a:off x="21578" y="2071768"/>
                  <a:ext cx="570707" cy="507244"/>
                </a:xfrm>
                <a:prstGeom prst="rect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r>
                    <a:rPr lang="ko-KR" altLang="en-US" sz="700" b="1" dirty="0">
                      <a:solidFill>
                        <a:srgbClr val="254699"/>
                      </a:solidFill>
                    </a:rPr>
                    <a:t>심신 케어</a:t>
                  </a:r>
                </a:p>
              </p:txBody>
            </p:sp>
            <p:sp>
              <p:nvSpPr>
                <p:cNvPr id="134" name="직사각형 133">
                  <a:extLst>
                    <a:ext uri="{FF2B5EF4-FFF2-40B4-BE49-F238E27FC236}">
                      <a16:creationId xmlns:a16="http://schemas.microsoft.com/office/drawing/2014/main" id="{BBE711B1-8635-264C-9669-499DF5D6CC70}"/>
                    </a:ext>
                  </a:extLst>
                </p:cNvPr>
                <p:cNvSpPr/>
                <p:nvPr/>
              </p:nvSpPr>
              <p:spPr>
                <a:xfrm>
                  <a:off x="23256" y="3994297"/>
                  <a:ext cx="570707" cy="507244"/>
                </a:xfrm>
                <a:prstGeom prst="rect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r>
                    <a:rPr lang="en-US" altLang="ko-KR" sz="700" b="1" dirty="0">
                      <a:solidFill>
                        <a:srgbClr val="254699"/>
                      </a:solidFill>
                    </a:rPr>
                    <a:t>QR </a:t>
                  </a:r>
                  <a:r>
                    <a:rPr lang="ko-KR" altLang="en-US" sz="700" b="1" dirty="0">
                      <a:solidFill>
                        <a:srgbClr val="254699"/>
                      </a:solidFill>
                    </a:rPr>
                    <a:t>출입관리</a:t>
                  </a:r>
                  <a:endParaRPr lang="en-US" altLang="ko-KR" sz="700" b="1" dirty="0">
                    <a:solidFill>
                      <a:srgbClr val="254699"/>
                    </a:solidFill>
                  </a:endParaRPr>
                </a:p>
              </p:txBody>
            </p:sp>
          </p:grp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B1ED498A-550B-7F4B-8488-9F178AC3E006}"/>
                  </a:ext>
                </a:extLst>
              </p:cNvPr>
              <p:cNvSpPr/>
              <p:nvPr/>
            </p:nvSpPr>
            <p:spPr>
              <a:xfrm>
                <a:off x="18408" y="4504653"/>
                <a:ext cx="578318" cy="507244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ko-KR" altLang="en-US" sz="700" b="1" dirty="0">
                    <a:solidFill>
                      <a:srgbClr val="254699"/>
                    </a:solidFill>
                  </a:rPr>
                  <a:t>화상 통화</a:t>
                </a:r>
              </a:p>
            </p:txBody>
          </p:sp>
        </p:grpSp>
        <p:pic>
          <p:nvPicPr>
            <p:cNvPr id="90" name="그래픽 89" descr="실행 단색으로 채워진">
              <a:extLst>
                <a:ext uri="{FF2B5EF4-FFF2-40B4-BE49-F238E27FC236}">
                  <a16:creationId xmlns:a16="http://schemas.microsoft.com/office/drawing/2014/main" id="{D266C047-F351-4B4C-9962-740A269F8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9035" y="1584537"/>
              <a:ext cx="359875" cy="359875"/>
            </a:xfrm>
            <a:prstGeom prst="rect">
              <a:avLst/>
            </a:prstGeom>
          </p:spPr>
        </p:pic>
        <p:pic>
          <p:nvPicPr>
            <p:cNvPr id="91" name="그래픽 90" descr="명상 단색으로 채워진">
              <a:extLst>
                <a:ext uri="{FF2B5EF4-FFF2-40B4-BE49-F238E27FC236}">
                  <a16:creationId xmlns:a16="http://schemas.microsoft.com/office/drawing/2014/main" id="{DBB520B3-4F5F-BC44-91FD-9FFB23D9D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7889" y="2070261"/>
              <a:ext cx="402166" cy="402166"/>
            </a:xfrm>
            <a:prstGeom prst="rect">
              <a:avLst/>
            </a:prstGeom>
          </p:spPr>
        </p:pic>
        <p:pic>
          <p:nvPicPr>
            <p:cNvPr id="98" name="그래픽 97" descr="QR 코드 단색으로 채워진">
              <a:extLst>
                <a:ext uri="{FF2B5EF4-FFF2-40B4-BE49-F238E27FC236}">
                  <a16:creationId xmlns:a16="http://schemas.microsoft.com/office/drawing/2014/main" id="{BEBAC12C-82A3-C44F-95E8-E710FCEBD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9035" y="4012812"/>
              <a:ext cx="372889" cy="372889"/>
            </a:xfrm>
            <a:prstGeom prst="rect">
              <a:avLst/>
            </a:prstGeom>
          </p:spPr>
        </p:pic>
        <p:pic>
          <p:nvPicPr>
            <p:cNvPr id="106" name="그래픽 105" descr="온라인 모임 단색으로 채워진">
              <a:extLst>
                <a:ext uri="{FF2B5EF4-FFF2-40B4-BE49-F238E27FC236}">
                  <a16:creationId xmlns:a16="http://schemas.microsoft.com/office/drawing/2014/main" id="{E39351AE-6642-D443-8623-CFFFC7D09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9338" y="4532999"/>
              <a:ext cx="380717" cy="380717"/>
            </a:xfrm>
            <a:prstGeom prst="rect">
              <a:avLst/>
            </a:prstGeom>
          </p:spPr>
        </p:pic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12CCAB9-EF33-C642-8B94-D8B28B605A58}"/>
                </a:ext>
              </a:extLst>
            </p:cNvPr>
            <p:cNvSpPr/>
            <p:nvPr/>
          </p:nvSpPr>
          <p:spPr>
            <a:xfrm>
              <a:off x="648231" y="1556120"/>
              <a:ext cx="750357" cy="5114017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FE3679EF-0667-D64F-9BE6-8AB8441D5C52}"/>
                </a:ext>
              </a:extLst>
            </p:cNvPr>
            <p:cNvSpPr/>
            <p:nvPr/>
          </p:nvSpPr>
          <p:spPr>
            <a:xfrm>
              <a:off x="648231" y="1556120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7B261949-3FCA-E34B-9431-E063973204A5}"/>
                </a:ext>
              </a:extLst>
            </p:cNvPr>
            <p:cNvSpPr/>
            <p:nvPr/>
          </p:nvSpPr>
          <p:spPr>
            <a:xfrm>
              <a:off x="642977" y="1887193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27EFB1FB-3B58-9E4B-B76F-9CCAB54B4926}"/>
                </a:ext>
              </a:extLst>
            </p:cNvPr>
            <p:cNvSpPr/>
            <p:nvPr/>
          </p:nvSpPr>
          <p:spPr>
            <a:xfrm>
              <a:off x="648236" y="2186736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E5BD3280-72E0-EA43-B29C-A7C3761FE938}"/>
                </a:ext>
              </a:extLst>
            </p:cNvPr>
            <p:cNvSpPr/>
            <p:nvPr/>
          </p:nvSpPr>
          <p:spPr>
            <a:xfrm>
              <a:off x="653489" y="2507305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D2F2FE0A-47F7-434D-A7AB-0F6572CE6E0B}"/>
                </a:ext>
              </a:extLst>
            </p:cNvPr>
            <p:cNvSpPr/>
            <p:nvPr/>
          </p:nvSpPr>
          <p:spPr>
            <a:xfrm>
              <a:off x="658745" y="2827868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206DB503-8B2F-D747-92AB-23D0F74F89DB}"/>
                </a:ext>
              </a:extLst>
            </p:cNvPr>
            <p:cNvSpPr/>
            <p:nvPr/>
          </p:nvSpPr>
          <p:spPr>
            <a:xfrm>
              <a:off x="653494" y="3137921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261A94D8-53A7-274F-8DA4-0435D14016EA}"/>
                </a:ext>
              </a:extLst>
            </p:cNvPr>
            <p:cNvSpPr/>
            <p:nvPr/>
          </p:nvSpPr>
          <p:spPr>
            <a:xfrm>
              <a:off x="653488" y="3453234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FAE8C241-9C7E-394E-B159-BBAEDE1EB0EE}"/>
                </a:ext>
              </a:extLst>
            </p:cNvPr>
            <p:cNvSpPr/>
            <p:nvPr/>
          </p:nvSpPr>
          <p:spPr>
            <a:xfrm>
              <a:off x="658744" y="3773797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08D0F016-A911-854C-8EDE-21794BFEA711}"/>
                </a:ext>
              </a:extLst>
            </p:cNvPr>
            <p:cNvSpPr/>
            <p:nvPr/>
          </p:nvSpPr>
          <p:spPr>
            <a:xfrm>
              <a:off x="653493" y="4083850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A5A34551-EE61-AF4C-9FE2-EB465CE24BFB}"/>
                </a:ext>
              </a:extLst>
            </p:cNvPr>
            <p:cNvSpPr/>
            <p:nvPr/>
          </p:nvSpPr>
          <p:spPr>
            <a:xfrm>
              <a:off x="658746" y="4404419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4C82DB6-5A5E-6A40-ACB6-5E8E4E5AAC78}"/>
                </a:ext>
              </a:extLst>
            </p:cNvPr>
            <p:cNvSpPr/>
            <p:nvPr/>
          </p:nvSpPr>
          <p:spPr>
            <a:xfrm>
              <a:off x="653492" y="4724982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48D1987-3F56-1240-98E9-5BFF0761DB36}"/>
                </a:ext>
              </a:extLst>
            </p:cNvPr>
            <p:cNvSpPr/>
            <p:nvPr/>
          </p:nvSpPr>
          <p:spPr>
            <a:xfrm>
              <a:off x="658751" y="5035035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D1AB0F28-D70A-BB4E-A760-2EA4D5D6D7C1}"/>
                </a:ext>
              </a:extLst>
            </p:cNvPr>
            <p:cNvSpPr/>
            <p:nvPr/>
          </p:nvSpPr>
          <p:spPr>
            <a:xfrm>
              <a:off x="648239" y="5360850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C60F8B89-E937-E84F-B2B0-39EB04391C80}"/>
                </a:ext>
              </a:extLst>
            </p:cNvPr>
            <p:cNvSpPr/>
            <p:nvPr/>
          </p:nvSpPr>
          <p:spPr>
            <a:xfrm>
              <a:off x="653492" y="5681419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A747D121-236A-9B41-964A-E3DBEF5DF7D8}"/>
                </a:ext>
              </a:extLst>
            </p:cNvPr>
            <p:cNvSpPr/>
            <p:nvPr/>
          </p:nvSpPr>
          <p:spPr>
            <a:xfrm>
              <a:off x="648238" y="6001982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1F674E1-1476-B84A-9A32-4CAA8CF23587}"/>
                </a:ext>
              </a:extLst>
            </p:cNvPr>
            <p:cNvSpPr/>
            <p:nvPr/>
          </p:nvSpPr>
          <p:spPr>
            <a:xfrm>
              <a:off x="653497" y="6312035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25" name="사각형: 둥근 모서리 2">
              <a:extLst>
                <a:ext uri="{FF2B5EF4-FFF2-40B4-BE49-F238E27FC236}">
                  <a16:creationId xmlns:a16="http://schemas.microsoft.com/office/drawing/2014/main" id="{4C1FF45B-20E7-014F-80F8-03C6EBE3DF8C}"/>
                </a:ext>
              </a:extLst>
            </p:cNvPr>
            <p:cNvSpPr/>
            <p:nvPr/>
          </p:nvSpPr>
          <p:spPr>
            <a:xfrm>
              <a:off x="25750" y="2585613"/>
              <a:ext cx="573470" cy="138105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4391067-9418-444D-8856-FD68686907FC}"/>
                </a:ext>
              </a:extLst>
            </p:cNvPr>
            <p:cNvSpPr/>
            <p:nvPr/>
          </p:nvSpPr>
          <p:spPr>
            <a:xfrm>
              <a:off x="33769" y="2643741"/>
              <a:ext cx="570707" cy="5828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그림검사결과보기</a:t>
              </a:r>
            </a:p>
          </p:txBody>
        </p:sp>
        <p:pic>
          <p:nvPicPr>
            <p:cNvPr id="127" name="그래픽 126" descr="퍼즐 단색으로 채워진">
              <a:extLst>
                <a:ext uri="{FF2B5EF4-FFF2-40B4-BE49-F238E27FC236}">
                  <a16:creationId xmlns:a16="http://schemas.microsoft.com/office/drawing/2014/main" id="{A79F1B7A-6092-F346-A8B5-FE00BE6A2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20877" y="3290284"/>
              <a:ext cx="360521" cy="360521"/>
            </a:xfrm>
            <a:prstGeom prst="rect">
              <a:avLst/>
            </a:prstGeom>
          </p:spPr>
        </p:pic>
        <p:pic>
          <p:nvPicPr>
            <p:cNvPr id="128" name="그래픽 127" descr="이미지 단색으로 채워진">
              <a:extLst>
                <a:ext uri="{FF2B5EF4-FFF2-40B4-BE49-F238E27FC236}">
                  <a16:creationId xmlns:a16="http://schemas.microsoft.com/office/drawing/2014/main" id="{20C2B462-B7BD-7640-8078-F3F58DACB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7889" y="2614888"/>
              <a:ext cx="419848" cy="419848"/>
            </a:xfrm>
            <a:prstGeom prst="rect">
              <a:avLst/>
            </a:prstGeom>
          </p:spPr>
        </p:pic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7857CFD2-38F8-2D41-9467-A8E1BEACBB56}"/>
                </a:ext>
              </a:extLst>
            </p:cNvPr>
            <p:cNvSpPr/>
            <p:nvPr/>
          </p:nvSpPr>
          <p:spPr>
            <a:xfrm>
              <a:off x="18004" y="3300632"/>
              <a:ext cx="570707" cy="5828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게임검사결과보기</a:t>
              </a:r>
            </a:p>
          </p:txBody>
        </p:sp>
      </p:grp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940DCE5-A1C9-A44B-B4E7-C204B3320856}"/>
              </a:ext>
            </a:extLst>
          </p:cNvPr>
          <p:cNvSpPr/>
          <p:nvPr/>
        </p:nvSpPr>
        <p:spPr>
          <a:xfrm>
            <a:off x="21578" y="1135675"/>
            <a:ext cx="9874370" cy="5551761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E0412EAD-77E6-8C4E-972C-09EB950967DF}"/>
              </a:ext>
            </a:extLst>
          </p:cNvPr>
          <p:cNvSpPr/>
          <p:nvPr/>
        </p:nvSpPr>
        <p:spPr>
          <a:xfrm>
            <a:off x="3330067" y="1592397"/>
            <a:ext cx="6497514" cy="502146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3DEEEAF-0DB0-204C-846C-396B055FF39A}"/>
              </a:ext>
            </a:extLst>
          </p:cNvPr>
          <p:cNvSpPr/>
          <p:nvPr/>
        </p:nvSpPr>
        <p:spPr>
          <a:xfrm>
            <a:off x="3410160" y="1640740"/>
            <a:ext cx="2142190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tx1"/>
                </a:solidFill>
              </a:rPr>
              <a:t>심신케어 전체현황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471A4C0-E657-2147-8C6A-BF81EA0F662C}"/>
              </a:ext>
            </a:extLst>
          </p:cNvPr>
          <p:cNvSpPr txBox="1"/>
          <p:nvPr/>
        </p:nvSpPr>
        <p:spPr>
          <a:xfrm>
            <a:off x="2703058" y="6175983"/>
            <a:ext cx="3780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/>
              <a:t>&lt;</a:t>
            </a:r>
            <a:r>
              <a:rPr kumimoji="1" lang="ko-KR" altLang="en-US" sz="1000" dirty="0"/>
              <a:t>  </a:t>
            </a:r>
            <a:r>
              <a:rPr kumimoji="1" lang="en-US" altLang="ko-KR" sz="1000" dirty="0"/>
              <a:t>1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2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3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4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5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6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7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8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9 10 &gt;</a:t>
            </a:r>
            <a:endParaRPr kumimoji="1" lang="ko-Kore-KR" altLang="en-US" sz="1000" dirty="0"/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33B120B5-CE59-9B45-BABA-FB5B8548B418}"/>
              </a:ext>
            </a:extLst>
          </p:cNvPr>
          <p:cNvGrpSpPr/>
          <p:nvPr/>
        </p:nvGrpSpPr>
        <p:grpSpPr>
          <a:xfrm>
            <a:off x="3404104" y="1985474"/>
            <a:ext cx="6299295" cy="382835"/>
            <a:chOff x="3404104" y="1985474"/>
            <a:chExt cx="6299295" cy="382835"/>
          </a:xfrm>
        </p:grpSpPr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2C96DA94-1B81-F540-A8A6-246460CDA4F4}"/>
                </a:ext>
              </a:extLst>
            </p:cNvPr>
            <p:cNvSpPr/>
            <p:nvPr/>
          </p:nvSpPr>
          <p:spPr>
            <a:xfrm>
              <a:off x="3404104" y="1985474"/>
              <a:ext cx="6299295" cy="38283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73FEE6DC-C223-3040-9DA7-B3E622745C42}"/>
                </a:ext>
              </a:extLst>
            </p:cNvPr>
            <p:cNvSpPr/>
            <p:nvPr/>
          </p:nvSpPr>
          <p:spPr>
            <a:xfrm>
              <a:off x="4132108" y="2090020"/>
              <a:ext cx="977263" cy="1723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ko-Kore-KR" sz="900" b="1" dirty="0">
                  <a:solidFill>
                    <a:schemeClr val="bg1">
                      <a:lumMod val="85000"/>
                    </a:schemeClr>
                  </a:solidFill>
                </a:rPr>
                <a:t>YYYY-MM-DD</a:t>
              </a:r>
              <a:endParaRPr kumimoji="1" lang="ko-Kore-KR" altLang="en-US" sz="9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41605A1-6DAD-B44D-A81E-7BE56F95B94D}"/>
                </a:ext>
              </a:extLst>
            </p:cNvPr>
            <p:cNvSpPr txBox="1"/>
            <p:nvPr/>
          </p:nvSpPr>
          <p:spPr>
            <a:xfrm>
              <a:off x="3452618" y="2079819"/>
              <a:ext cx="70775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900" b="1" dirty="0"/>
                <a:t>기간</a:t>
              </a:r>
              <a:r>
                <a:rPr kumimoji="1" lang="ko-KR" altLang="en-US" sz="900" b="1" dirty="0"/>
                <a:t> 검색</a:t>
              </a:r>
              <a:endParaRPr kumimoji="1" lang="ko-Kore-KR" altLang="en-US" sz="900" b="1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FD8E5B7F-8B43-8E40-A63E-6F59B69DE68B}"/>
                </a:ext>
              </a:extLst>
            </p:cNvPr>
            <p:cNvSpPr txBox="1"/>
            <p:nvPr/>
          </p:nvSpPr>
          <p:spPr>
            <a:xfrm>
              <a:off x="6444452" y="2064721"/>
              <a:ext cx="10186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900" b="1" dirty="0"/>
                <a:t>단어</a:t>
              </a:r>
              <a:r>
                <a:rPr kumimoji="1" lang="ko-KR" altLang="en-US" sz="900" b="1" dirty="0"/>
                <a:t> 검색</a:t>
              </a:r>
              <a:endParaRPr kumimoji="1" lang="ko-Kore-KR" altLang="en-US" sz="900" b="1" dirty="0"/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F7D25C29-AC90-3340-9E5E-4CBA5F5D65DD}"/>
                </a:ext>
              </a:extLst>
            </p:cNvPr>
            <p:cNvSpPr/>
            <p:nvPr/>
          </p:nvSpPr>
          <p:spPr>
            <a:xfrm>
              <a:off x="7980738" y="2058826"/>
              <a:ext cx="1204331" cy="2104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900" b="1" dirty="0">
                  <a:solidFill>
                    <a:schemeClr val="bg1">
                      <a:lumMod val="85000"/>
                    </a:schemeClr>
                  </a:solidFill>
                </a:rPr>
                <a:t>검색어</a:t>
              </a:r>
              <a:r>
                <a:rPr kumimoji="1" lang="ko-KR" altLang="en-US" sz="900" b="1" dirty="0">
                  <a:solidFill>
                    <a:schemeClr val="bg1">
                      <a:lumMod val="85000"/>
                    </a:schemeClr>
                  </a:solidFill>
                </a:rPr>
                <a:t> 입력</a:t>
              </a:r>
              <a:endParaRPr kumimoji="1" lang="ko-Kore-KR" altLang="en-US" sz="9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55FC8451-ABDD-8D4A-AB26-2C8BCA3C4494}"/>
                </a:ext>
              </a:extLst>
            </p:cNvPr>
            <p:cNvSpPr txBox="1"/>
            <p:nvPr/>
          </p:nvSpPr>
          <p:spPr>
            <a:xfrm>
              <a:off x="5118441" y="2060800"/>
              <a:ext cx="28980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900" b="1" dirty="0"/>
                <a:t>~</a:t>
              </a:r>
              <a:endParaRPr kumimoji="1" lang="ko-Kore-KR" altLang="en-US" sz="900" b="1" dirty="0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D192851D-813B-5041-BCF4-9813C64AC5AB}"/>
                </a:ext>
              </a:extLst>
            </p:cNvPr>
            <p:cNvSpPr/>
            <p:nvPr/>
          </p:nvSpPr>
          <p:spPr>
            <a:xfrm>
              <a:off x="7142936" y="2065789"/>
              <a:ext cx="676642" cy="2028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900" b="1" dirty="0">
                  <a:solidFill>
                    <a:schemeClr val="bg1">
                      <a:lumMod val="85000"/>
                    </a:schemeClr>
                  </a:solidFill>
                </a:rPr>
                <a:t>이름</a:t>
              </a:r>
              <a:endParaRPr kumimoji="1" lang="ko-Kore-KR" altLang="en-US" sz="900" dirty="0"/>
            </a:p>
          </p:txBody>
        </p:sp>
        <p:sp>
          <p:nvSpPr>
            <p:cNvPr id="147" name="삼각형 146">
              <a:extLst>
                <a:ext uri="{FF2B5EF4-FFF2-40B4-BE49-F238E27FC236}">
                  <a16:creationId xmlns:a16="http://schemas.microsoft.com/office/drawing/2014/main" id="{8C7C65F2-A69F-8842-A346-4C931B2EBF22}"/>
                </a:ext>
              </a:extLst>
            </p:cNvPr>
            <p:cNvSpPr/>
            <p:nvPr/>
          </p:nvSpPr>
          <p:spPr>
            <a:xfrm rot="10800000">
              <a:off x="7639981" y="2119066"/>
              <a:ext cx="118808" cy="111695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BAAFEE40-7861-954D-B83F-5317484F3517}"/>
                </a:ext>
              </a:extLst>
            </p:cNvPr>
            <p:cNvSpPr/>
            <p:nvPr/>
          </p:nvSpPr>
          <p:spPr>
            <a:xfrm>
              <a:off x="5389052" y="2080995"/>
              <a:ext cx="977263" cy="1723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ko-Kore-KR" sz="900" b="1" dirty="0">
                  <a:solidFill>
                    <a:schemeClr val="bg1">
                      <a:lumMod val="85000"/>
                    </a:schemeClr>
                  </a:solidFill>
                </a:rPr>
                <a:t>YYYY-MM-DD</a:t>
              </a:r>
              <a:endParaRPr kumimoji="1" lang="ko-Kore-KR" altLang="en-US" sz="9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70F879A0-5ABE-9C46-946E-A6BFD7DE8C4A}"/>
                </a:ext>
              </a:extLst>
            </p:cNvPr>
            <p:cNvSpPr txBox="1"/>
            <p:nvPr/>
          </p:nvSpPr>
          <p:spPr>
            <a:xfrm>
              <a:off x="9228269" y="2053001"/>
              <a:ext cx="430845" cy="230832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900" b="1" dirty="0"/>
                <a:t>검색</a:t>
              </a:r>
              <a:endParaRPr kumimoji="1" lang="ko-Kore-KR" altLang="en-US" sz="900" b="1" dirty="0"/>
            </a:p>
          </p:txBody>
        </p:sp>
      </p:grpSp>
      <p:graphicFrame>
        <p:nvGraphicFramePr>
          <p:cNvPr id="150" name="표 15">
            <a:extLst>
              <a:ext uri="{FF2B5EF4-FFF2-40B4-BE49-F238E27FC236}">
                <a16:creationId xmlns:a16="http://schemas.microsoft.com/office/drawing/2014/main" id="{AD7AAF1B-0383-4743-BB09-552339D66DAE}"/>
              </a:ext>
            </a:extLst>
          </p:cNvPr>
          <p:cNvGraphicFramePr>
            <a:graphicFrameLocks noGrp="1"/>
          </p:cNvGraphicFramePr>
          <p:nvPr/>
        </p:nvGraphicFramePr>
        <p:xfrm>
          <a:off x="3402382" y="2476237"/>
          <a:ext cx="6299294" cy="2332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918">
                  <a:extLst>
                    <a:ext uri="{9D8B030D-6E8A-4147-A177-3AD203B41FA5}">
                      <a16:colId xmlns:a16="http://schemas.microsoft.com/office/drawing/2014/main" val="2115108376"/>
                    </a:ext>
                  </a:extLst>
                </a:gridCol>
                <a:gridCol w="444746">
                  <a:extLst>
                    <a:ext uri="{9D8B030D-6E8A-4147-A177-3AD203B41FA5}">
                      <a16:colId xmlns:a16="http://schemas.microsoft.com/office/drawing/2014/main" val="3390103709"/>
                    </a:ext>
                  </a:extLst>
                </a:gridCol>
                <a:gridCol w="602393">
                  <a:extLst>
                    <a:ext uri="{9D8B030D-6E8A-4147-A177-3AD203B41FA5}">
                      <a16:colId xmlns:a16="http://schemas.microsoft.com/office/drawing/2014/main" val="300519710"/>
                    </a:ext>
                  </a:extLst>
                </a:gridCol>
                <a:gridCol w="809043">
                  <a:extLst>
                    <a:ext uri="{9D8B030D-6E8A-4147-A177-3AD203B41FA5}">
                      <a16:colId xmlns:a16="http://schemas.microsoft.com/office/drawing/2014/main" val="3868618929"/>
                    </a:ext>
                  </a:extLst>
                </a:gridCol>
                <a:gridCol w="614605">
                  <a:extLst>
                    <a:ext uri="{9D8B030D-6E8A-4147-A177-3AD203B41FA5}">
                      <a16:colId xmlns:a16="http://schemas.microsoft.com/office/drawing/2014/main" val="2591671816"/>
                    </a:ext>
                  </a:extLst>
                </a:gridCol>
                <a:gridCol w="653358">
                  <a:extLst>
                    <a:ext uri="{9D8B030D-6E8A-4147-A177-3AD203B41FA5}">
                      <a16:colId xmlns:a16="http://schemas.microsoft.com/office/drawing/2014/main" val="459530156"/>
                    </a:ext>
                  </a:extLst>
                </a:gridCol>
                <a:gridCol w="614605">
                  <a:extLst>
                    <a:ext uri="{9D8B030D-6E8A-4147-A177-3AD203B41FA5}">
                      <a16:colId xmlns:a16="http://schemas.microsoft.com/office/drawing/2014/main" val="3193349549"/>
                    </a:ext>
                  </a:extLst>
                </a:gridCol>
                <a:gridCol w="614605">
                  <a:extLst>
                    <a:ext uri="{9D8B030D-6E8A-4147-A177-3AD203B41FA5}">
                      <a16:colId xmlns:a16="http://schemas.microsoft.com/office/drawing/2014/main" val="2208564931"/>
                    </a:ext>
                  </a:extLst>
                </a:gridCol>
                <a:gridCol w="678416">
                  <a:extLst>
                    <a:ext uri="{9D8B030D-6E8A-4147-A177-3AD203B41FA5}">
                      <a16:colId xmlns:a16="http://schemas.microsoft.com/office/drawing/2014/main" val="3785456386"/>
                    </a:ext>
                  </a:extLst>
                </a:gridCol>
                <a:gridCol w="614605">
                  <a:extLst>
                    <a:ext uri="{9D8B030D-6E8A-4147-A177-3AD203B41FA5}">
                      <a16:colId xmlns:a16="http://schemas.microsoft.com/office/drawing/2014/main" val="1568420705"/>
                    </a:ext>
                  </a:extLst>
                </a:gridCol>
              </a:tblGrid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검사일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검사자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소속</a:t>
                      </a:r>
                      <a:r>
                        <a:rPr lang="ko-KR" altLang="en-US" sz="600" dirty="0"/>
                        <a:t> 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전화번호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적응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사회적성향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정서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대인관계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담당</a:t>
                      </a:r>
                      <a:r>
                        <a:rPr lang="ko-KR" altLang="en-US" sz="600" dirty="0"/>
                        <a:t> 도우미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상세</a:t>
                      </a:r>
                      <a:r>
                        <a:rPr lang="ko-KR" altLang="en-US" sz="600" dirty="0"/>
                        <a:t> 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639280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박준수</a:t>
                      </a:r>
                      <a:endParaRPr lang="en-US" altLang="ko-Kore-KR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en-US" altLang="ko-Kore-KR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9</a:t>
                      </a:r>
                      <a:r>
                        <a:rPr lang="en-US" altLang="ko-KR" sz="600" dirty="0"/>
                        <a:t>7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5</a:t>
                      </a:r>
                      <a:r>
                        <a:rPr lang="en-US" altLang="ko-KR" sz="600" dirty="0"/>
                        <a:t>7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dirty="0"/>
                        <a:t>58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8</a:t>
                      </a:r>
                      <a:r>
                        <a:rPr lang="en-US" altLang="ko-KR" sz="600" dirty="0"/>
                        <a:t>6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조윤상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716785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김도현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3</a:t>
                      </a:r>
                      <a:r>
                        <a:rPr lang="en-US" altLang="ko-KR" sz="600" dirty="0"/>
                        <a:t>5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7</a:t>
                      </a:r>
                      <a:r>
                        <a:rPr lang="en-US" altLang="ko-KR" sz="600" dirty="0"/>
                        <a:t>5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3</a:t>
                      </a:r>
                      <a:r>
                        <a:rPr lang="en-US" altLang="ko-KR" sz="600" dirty="0"/>
                        <a:t>3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7</a:t>
                      </a:r>
                      <a:r>
                        <a:rPr lang="en-US" altLang="ko-KR" sz="600" dirty="0"/>
                        <a:t>7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조윤상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16433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김보근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4</a:t>
                      </a:r>
                      <a:r>
                        <a:rPr lang="en-US" altLang="ko-KR" sz="600" dirty="0"/>
                        <a:t>6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7</a:t>
                      </a:r>
                      <a:r>
                        <a:rPr lang="en-US" altLang="ko-KR" sz="600" dirty="0"/>
                        <a:t>5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4</a:t>
                      </a:r>
                      <a:r>
                        <a:rPr lang="en-US" altLang="ko-KR" sz="600" dirty="0"/>
                        <a:t>4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5</a:t>
                      </a:r>
                      <a:r>
                        <a:rPr lang="en-US" altLang="ko-KR" sz="600" dirty="0"/>
                        <a:t>6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조윤상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488534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김다혜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6</a:t>
                      </a:r>
                      <a:r>
                        <a:rPr lang="en-US" altLang="ko-KR" sz="600" dirty="0"/>
                        <a:t>3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4</a:t>
                      </a:r>
                      <a:r>
                        <a:rPr lang="en-US" altLang="ko-KR" sz="600" dirty="0"/>
                        <a:t>5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7</a:t>
                      </a:r>
                      <a:r>
                        <a:rPr lang="en-US" altLang="ko-KR" sz="600" dirty="0"/>
                        <a:t>2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8</a:t>
                      </a:r>
                      <a:r>
                        <a:rPr lang="en-US" altLang="ko-KR" sz="600" dirty="0"/>
                        <a:t>7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조윤상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141284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옥명주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7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8</a:t>
                      </a:r>
                      <a:r>
                        <a:rPr lang="en-US" altLang="ko-KR" sz="600" dirty="0"/>
                        <a:t>6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4</a:t>
                      </a:r>
                      <a:r>
                        <a:rPr lang="en-US" altLang="ko-KR" sz="600" dirty="0"/>
                        <a:t>5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6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조윤상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039652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이성원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4</a:t>
                      </a:r>
                      <a:r>
                        <a:rPr lang="en-US" altLang="ko-KR" sz="600" dirty="0"/>
                        <a:t>6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8</a:t>
                      </a:r>
                      <a:r>
                        <a:rPr lang="en-US" altLang="ko-KR" sz="600" dirty="0"/>
                        <a:t>7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4</a:t>
                      </a:r>
                      <a:r>
                        <a:rPr lang="en-US" altLang="ko-KR" sz="600" dirty="0"/>
                        <a:t>5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8</a:t>
                      </a:r>
                      <a:r>
                        <a:rPr lang="en-US" altLang="ko-KR" sz="600" dirty="0"/>
                        <a:t>4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조윤상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064533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021-11-20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이원근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7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4</a:t>
                      </a:r>
                      <a:r>
                        <a:rPr lang="en-US" altLang="ko-KR" sz="600" dirty="0"/>
                        <a:t>8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2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5</a:t>
                      </a:r>
                      <a:r>
                        <a:rPr lang="en-US" altLang="ko-KR" sz="600" dirty="0"/>
                        <a:t>7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조윤상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134364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021-11-20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김범준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1</a:t>
                      </a:r>
                      <a:r>
                        <a:rPr lang="en-US" altLang="ko-KR" sz="600" dirty="0"/>
                        <a:t>3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3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7</a:t>
                      </a:r>
                      <a:r>
                        <a:rPr lang="en-US" altLang="ko-KR" sz="600" dirty="0"/>
                        <a:t>3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3</a:t>
                      </a:r>
                      <a:r>
                        <a:rPr lang="en-US" altLang="ko-KR" sz="600" dirty="0"/>
                        <a:t>6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조윤상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724866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021-11-20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최준영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5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3</a:t>
                      </a:r>
                      <a:r>
                        <a:rPr lang="en-US" altLang="ko-KR" sz="600" dirty="0"/>
                        <a:t>5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4</a:t>
                      </a:r>
                      <a:r>
                        <a:rPr lang="en-US" altLang="ko-KR" sz="600" dirty="0"/>
                        <a:t>6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5</a:t>
                      </a:r>
                      <a:r>
                        <a:rPr lang="en-US" altLang="ko-KR" sz="600" dirty="0"/>
                        <a:t>7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이재하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187918"/>
                  </a:ext>
                </a:extLst>
              </a:tr>
            </a:tbl>
          </a:graphicData>
        </a:graphic>
      </p:graphicFrame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094E750-2569-E04E-9398-14C39168FB6D}"/>
              </a:ext>
            </a:extLst>
          </p:cNvPr>
          <p:cNvSpPr/>
          <p:nvPr/>
        </p:nvSpPr>
        <p:spPr>
          <a:xfrm>
            <a:off x="9079454" y="2679361"/>
            <a:ext cx="622222" cy="248674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7073536C-E282-4C4B-B278-B134FFD9EA09}"/>
              </a:ext>
            </a:extLst>
          </p:cNvPr>
          <p:cNvSpPr/>
          <p:nvPr/>
        </p:nvSpPr>
        <p:spPr>
          <a:xfrm>
            <a:off x="1441671" y="1599425"/>
            <a:ext cx="8391389" cy="50321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2882BDB9-4705-824E-9B74-37D3A4206BCA}"/>
              </a:ext>
            </a:extLst>
          </p:cNvPr>
          <p:cNvSpPr/>
          <p:nvPr/>
        </p:nvSpPr>
        <p:spPr>
          <a:xfrm>
            <a:off x="1493779" y="1675504"/>
            <a:ext cx="2142190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tx1"/>
                </a:solidFill>
              </a:rPr>
              <a:t>그림 검사 결과 상세 보기</a:t>
            </a:r>
          </a:p>
        </p:txBody>
      </p:sp>
      <p:pic>
        <p:nvPicPr>
          <p:cNvPr id="154" name="그래픽 153" descr="사용자 단색으로 채워진">
            <a:extLst>
              <a:ext uri="{FF2B5EF4-FFF2-40B4-BE49-F238E27FC236}">
                <a16:creationId xmlns:a16="http://schemas.microsoft.com/office/drawing/2014/main" id="{A3CF22F8-46FB-FB43-9B7F-A23342374EB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07128" y="2006324"/>
            <a:ext cx="1114424" cy="1114424"/>
          </a:xfrm>
          <a:prstGeom prst="rect">
            <a:avLst/>
          </a:prstGeom>
        </p:spPr>
      </p:pic>
      <p:graphicFrame>
        <p:nvGraphicFramePr>
          <p:cNvPr id="155" name="표 11">
            <a:extLst>
              <a:ext uri="{FF2B5EF4-FFF2-40B4-BE49-F238E27FC236}">
                <a16:creationId xmlns:a16="http://schemas.microsoft.com/office/drawing/2014/main" id="{C8B63EEA-CFCC-ED47-8EF2-2F6186DF71A8}"/>
              </a:ext>
            </a:extLst>
          </p:cNvPr>
          <p:cNvGraphicFramePr>
            <a:graphicFrameLocks noGrp="1"/>
          </p:cNvGraphicFramePr>
          <p:nvPr/>
        </p:nvGraphicFramePr>
        <p:xfrm>
          <a:off x="2928016" y="2019216"/>
          <a:ext cx="6667396" cy="10668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645501">
                  <a:extLst>
                    <a:ext uri="{9D8B030D-6E8A-4147-A177-3AD203B41FA5}">
                      <a16:colId xmlns:a16="http://schemas.microsoft.com/office/drawing/2014/main" val="591663754"/>
                    </a:ext>
                  </a:extLst>
                </a:gridCol>
                <a:gridCol w="2688197">
                  <a:extLst>
                    <a:ext uri="{9D8B030D-6E8A-4147-A177-3AD203B41FA5}">
                      <a16:colId xmlns:a16="http://schemas.microsoft.com/office/drawing/2014/main" val="3154479261"/>
                    </a:ext>
                  </a:extLst>
                </a:gridCol>
                <a:gridCol w="801238">
                  <a:extLst>
                    <a:ext uri="{9D8B030D-6E8A-4147-A177-3AD203B41FA5}">
                      <a16:colId xmlns:a16="http://schemas.microsoft.com/office/drawing/2014/main" val="2995470957"/>
                    </a:ext>
                  </a:extLst>
                </a:gridCol>
                <a:gridCol w="2532460">
                  <a:extLst>
                    <a:ext uri="{9D8B030D-6E8A-4147-A177-3AD203B41FA5}">
                      <a16:colId xmlns:a16="http://schemas.microsoft.com/office/drawing/2014/main" val="1935197728"/>
                    </a:ext>
                  </a:extLst>
                </a:gridCol>
              </a:tblGrid>
              <a:tr h="207207">
                <a:tc>
                  <a:txBody>
                    <a:bodyPr/>
                    <a:lstStyle/>
                    <a:p>
                      <a:r>
                        <a:rPr lang="ko-Kore-KR" altLang="en-US" sz="800" b="1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800" b="0" dirty="0"/>
                        <a:t>박준수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800" b="1" dirty="0"/>
                        <a:t>비상연락망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800" b="0" dirty="0"/>
                        <a:t>0</a:t>
                      </a:r>
                      <a:r>
                        <a:rPr lang="en-US" altLang="ko-KR" sz="800" b="0" dirty="0"/>
                        <a:t>10-2222-2222</a:t>
                      </a:r>
                      <a:endParaRPr lang="ko-Kore-KR" altLang="en-US" sz="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36535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r>
                        <a:rPr lang="ko-Kore-KR" altLang="en-US" sz="800" b="1" dirty="0"/>
                        <a:t>전화번호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800" dirty="0"/>
                        <a:t>0</a:t>
                      </a:r>
                      <a:r>
                        <a:rPr lang="en-US" altLang="ko-KR" sz="800" dirty="0"/>
                        <a:t>10-1111-1111</a:t>
                      </a:r>
                      <a:endParaRPr lang="ko-Kore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800" b="1" dirty="0"/>
                        <a:t>생성일자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800" dirty="0"/>
                        <a:t>2</a:t>
                      </a:r>
                      <a:r>
                        <a:rPr lang="en-US" altLang="ko-KR" sz="800" dirty="0"/>
                        <a:t>021.02.18</a:t>
                      </a:r>
                      <a:endParaRPr lang="ko-Kore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58854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r>
                        <a:rPr lang="ko-Kore-KR" altLang="en-US" sz="800" b="1" dirty="0"/>
                        <a:t>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/>
                        <a:t>경상북도</a:t>
                      </a:r>
                      <a:r>
                        <a:rPr lang="ko-KR" altLang="en-US" sz="800" dirty="0"/>
                        <a:t> 성주군 성주읍 </a:t>
                      </a:r>
                      <a:r>
                        <a:rPr lang="ko-KR" altLang="en-US" sz="800" dirty="0" err="1"/>
                        <a:t>경산리</a:t>
                      </a:r>
                      <a:endParaRPr lang="ko-Kore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800" b="1" dirty="0"/>
                        <a:t>소속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800" dirty="0"/>
                        <a:t>AA</a:t>
                      </a:r>
                      <a:r>
                        <a:rPr lang="ko-KR" altLang="en-US" sz="800" dirty="0"/>
                        <a:t> </a:t>
                      </a:r>
                      <a:r>
                        <a:rPr lang="ko-Kore-KR" altLang="en-US" sz="800" dirty="0"/>
                        <a:t>경로당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59683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r>
                        <a:rPr lang="ko-Kore-KR" altLang="en-US" sz="800" b="1" dirty="0"/>
                        <a:t>생년월일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800" dirty="0"/>
                        <a:t>1</a:t>
                      </a:r>
                      <a:r>
                        <a:rPr lang="en-US" altLang="ko-KR" sz="800" dirty="0"/>
                        <a:t>943.03.23</a:t>
                      </a:r>
                      <a:endParaRPr lang="ko-Kore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800" b="1" dirty="0"/>
                        <a:t>담당도우미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/>
                        <a:t>조윤상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490144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r>
                        <a:rPr lang="ko-Kore-KR" altLang="en-US" sz="800" b="1" dirty="0"/>
                        <a:t>보호자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/>
                        <a:t>박명수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아들</a:t>
                      </a:r>
                      <a:r>
                        <a:rPr lang="en-US" altLang="ko-KR" sz="800" dirty="0"/>
                        <a:t>)</a:t>
                      </a:r>
                      <a:endParaRPr lang="ko-Kore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800" b="1" dirty="0"/>
                        <a:t>도우미연락처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010-3333-3333</a:t>
                      </a:r>
                      <a:endParaRPr lang="ko-Kore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6271239"/>
                  </a:ext>
                </a:extLst>
              </a:tr>
            </a:tbl>
          </a:graphicData>
        </a:graphic>
      </p:graphicFrame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148B2FAE-4C19-3641-B25F-4D896CC4DD87}"/>
              </a:ext>
            </a:extLst>
          </p:cNvPr>
          <p:cNvSpPr/>
          <p:nvPr/>
        </p:nvSpPr>
        <p:spPr>
          <a:xfrm>
            <a:off x="1549016" y="3629231"/>
            <a:ext cx="1610586" cy="2757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>
                <a:solidFill>
                  <a:schemeClr val="tx1"/>
                </a:solidFill>
              </a:rPr>
              <a:t>적응 문제 해석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99F2806F-59F4-184F-8C4C-AC33B7D439BD}"/>
              </a:ext>
            </a:extLst>
          </p:cNvPr>
          <p:cNvSpPr/>
          <p:nvPr/>
        </p:nvSpPr>
        <p:spPr>
          <a:xfrm>
            <a:off x="9760990" y="1599425"/>
            <a:ext cx="63159" cy="3320505"/>
          </a:xfrm>
          <a:prstGeom prst="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E40FBC93-0C9A-8746-91C5-6C3985AC0375}"/>
              </a:ext>
            </a:extLst>
          </p:cNvPr>
          <p:cNvSpPr/>
          <p:nvPr/>
        </p:nvSpPr>
        <p:spPr>
          <a:xfrm>
            <a:off x="1493779" y="3480617"/>
            <a:ext cx="8165335" cy="30435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59" name="그림 158">
            <a:extLst>
              <a:ext uri="{FF2B5EF4-FFF2-40B4-BE49-F238E27FC236}">
                <a16:creationId xmlns:a16="http://schemas.microsoft.com/office/drawing/2014/main" id="{05056DD4-98A1-5545-A177-B53D1D6D0BE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016" y="4093544"/>
            <a:ext cx="1616663" cy="1682715"/>
          </a:xfrm>
          <a:prstGeom prst="rect">
            <a:avLst/>
          </a:prstGeom>
        </p:spPr>
      </p:pic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EF5FF3A0-DA80-094F-8C30-A408FA873DA9}"/>
              </a:ext>
            </a:extLst>
          </p:cNvPr>
          <p:cNvSpPr/>
          <p:nvPr/>
        </p:nvSpPr>
        <p:spPr>
          <a:xfrm>
            <a:off x="1510243" y="3197818"/>
            <a:ext cx="2142190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tx1"/>
                </a:solidFill>
              </a:rPr>
              <a:t>그림 검사 결과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81C9439E-5CDC-994F-8766-EE06E196E3EB}"/>
              </a:ext>
            </a:extLst>
          </p:cNvPr>
          <p:cNvSpPr txBox="1"/>
          <p:nvPr/>
        </p:nvSpPr>
        <p:spPr>
          <a:xfrm>
            <a:off x="3302570" y="4384693"/>
            <a:ext cx="5988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불안은 적응적인 반응으로 그 자체가 문제가 되지 않습니다</a:t>
            </a:r>
            <a:r>
              <a:rPr lang="en-US" altLang="ko-KR" sz="800" dirty="0"/>
              <a:t>. </a:t>
            </a:r>
            <a:r>
              <a:rPr lang="ko-KR" altLang="en-US" sz="800" dirty="0"/>
              <a:t>다만</a:t>
            </a:r>
            <a:r>
              <a:rPr lang="en-US" altLang="ko-KR" sz="800" dirty="0"/>
              <a:t>, </a:t>
            </a:r>
            <a:r>
              <a:rPr lang="ko-KR" altLang="en-US" sz="800" dirty="0"/>
              <a:t>불안을 억누르고 제거하기 위해 지나치게 애를 쓸 때 문제가 발생합니다</a:t>
            </a:r>
            <a:r>
              <a:rPr lang="en-US" altLang="ko-KR" sz="800" dirty="0"/>
              <a:t>. </a:t>
            </a:r>
            <a:r>
              <a:rPr lang="ko-KR" altLang="en-US" sz="800" dirty="0"/>
              <a:t>마음을 좀 더 편하게 가지는 것이 어떨까요</a:t>
            </a:r>
            <a:r>
              <a:rPr lang="en-US" altLang="ko-KR" sz="800" dirty="0"/>
              <a:t>? </a:t>
            </a:r>
            <a:r>
              <a:rPr lang="ko-KR" altLang="en-US" sz="800" dirty="0"/>
              <a:t>걱정은 잠시 내려놓고 스스로에게 약간의 여유를 주세요</a:t>
            </a:r>
            <a:r>
              <a:rPr lang="en-US" altLang="ko-KR" sz="800" dirty="0"/>
              <a:t>. </a:t>
            </a:r>
            <a:r>
              <a:rPr lang="ko-KR" altLang="en-US" sz="800" dirty="0"/>
              <a:t>긴장을 풀고 휴식을 취하고 즐거운 일을 찾아서 하세요</a:t>
            </a:r>
            <a:r>
              <a:rPr lang="en-US" altLang="ko-KR" sz="800" dirty="0"/>
              <a:t>. </a:t>
            </a:r>
            <a:r>
              <a:rPr lang="ko-KR" altLang="en-US" sz="800" dirty="0"/>
              <a:t>연구 결과에 따르면 신체 활동이 </a:t>
            </a:r>
            <a:r>
              <a:rPr lang="ko-KR" altLang="en-US" sz="800" dirty="0" err="1"/>
              <a:t>행복지수와</a:t>
            </a:r>
            <a:r>
              <a:rPr lang="ko-KR" altLang="en-US" sz="800" dirty="0"/>
              <a:t> 정서적 안정감을 높인다고 합니다</a:t>
            </a:r>
            <a:r>
              <a:rPr lang="en-US" altLang="ko-KR" sz="800" dirty="0"/>
              <a:t>. </a:t>
            </a:r>
            <a:r>
              <a:rPr lang="ko-KR" altLang="en-US" sz="800" dirty="0"/>
              <a:t>여가 시간의 가벼운 운동을 통해 스트레스를 해소하는 것은 어떨까요</a:t>
            </a:r>
            <a:r>
              <a:rPr lang="en-US" altLang="ko-KR" sz="800" dirty="0"/>
              <a:t>? </a:t>
            </a:r>
            <a:r>
              <a:rPr lang="ko-KR" altLang="en-US" sz="800" dirty="0"/>
              <a:t>또는</a:t>
            </a:r>
            <a:r>
              <a:rPr lang="en-US" altLang="ko-KR" sz="800" dirty="0"/>
              <a:t>, </a:t>
            </a:r>
            <a:r>
              <a:rPr lang="ko-KR" altLang="en-US" sz="800" dirty="0"/>
              <a:t>현재 상황이 어렵다고 느낄 때</a:t>
            </a:r>
            <a:r>
              <a:rPr lang="en-US" altLang="ko-KR" sz="800" dirty="0"/>
              <a:t>, </a:t>
            </a:r>
            <a:r>
              <a:rPr lang="ko-KR" altLang="en-US" sz="800" dirty="0"/>
              <a:t>이를 </a:t>
            </a:r>
            <a:r>
              <a:rPr lang="ko-KR" altLang="en-US" sz="800" dirty="0" err="1"/>
              <a:t>힙겹게</a:t>
            </a:r>
            <a:r>
              <a:rPr lang="ko-KR" altLang="en-US" sz="800" dirty="0"/>
              <a:t> 이어가기보다는 새로운 목표를 세우고 기대치를 수정해서 그에 맞는 행동을 하는 것이 편안한 마음을 가져다 </a:t>
            </a:r>
            <a:r>
              <a:rPr lang="ko-KR" altLang="en-US" sz="800" dirty="0" err="1"/>
              <a:t>줄거에요</a:t>
            </a:r>
            <a:r>
              <a:rPr lang="en-US" altLang="ko-KR" sz="800" dirty="0"/>
              <a:t>.</a:t>
            </a:r>
            <a:endParaRPr kumimoji="1" lang="ko-Kore-KR" altLang="en-US" sz="800" dirty="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9BB3D02-2110-354F-84AF-D266A20D4275}"/>
              </a:ext>
            </a:extLst>
          </p:cNvPr>
          <p:cNvSpPr/>
          <p:nvPr/>
        </p:nvSpPr>
        <p:spPr>
          <a:xfrm>
            <a:off x="2554029" y="3230775"/>
            <a:ext cx="895377" cy="20991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900" b="1" dirty="0">
                <a:solidFill>
                  <a:schemeClr val="bg1">
                    <a:lumMod val="85000"/>
                  </a:schemeClr>
                </a:solidFill>
              </a:rPr>
              <a:t>검사 날짜</a:t>
            </a:r>
            <a:endParaRPr kumimoji="1" lang="ko-Kore-KR" altLang="en-US" sz="900" dirty="0"/>
          </a:p>
        </p:txBody>
      </p:sp>
      <p:sp>
        <p:nvSpPr>
          <p:cNvPr id="163" name="삼각형 162">
            <a:extLst>
              <a:ext uri="{FF2B5EF4-FFF2-40B4-BE49-F238E27FC236}">
                <a16:creationId xmlns:a16="http://schemas.microsoft.com/office/drawing/2014/main" id="{F700BA18-002B-144D-A86A-CC6390E4DE3E}"/>
              </a:ext>
            </a:extLst>
          </p:cNvPr>
          <p:cNvSpPr/>
          <p:nvPr/>
        </p:nvSpPr>
        <p:spPr>
          <a:xfrm rot="10800000">
            <a:off x="3258231" y="3296012"/>
            <a:ext cx="118808" cy="111695"/>
          </a:xfrm>
          <a:prstGeom prst="triangl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9D1A49D-A41E-3B48-88E8-A5F549122DE0}"/>
              </a:ext>
            </a:extLst>
          </p:cNvPr>
          <p:cNvSpPr txBox="1"/>
          <p:nvPr/>
        </p:nvSpPr>
        <p:spPr>
          <a:xfrm>
            <a:off x="8327713" y="3218431"/>
            <a:ext cx="1294946" cy="2308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00" b="1" dirty="0"/>
              <a:t>신규 검사 결과 등록</a:t>
            </a:r>
            <a:endParaRPr kumimoji="1" lang="ko-Kore-KR" altLang="en-US" sz="900" b="1" dirty="0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33BB5401-B123-2841-9860-75C99CD24E59}"/>
              </a:ext>
            </a:extLst>
          </p:cNvPr>
          <p:cNvSpPr/>
          <p:nvPr/>
        </p:nvSpPr>
        <p:spPr>
          <a:xfrm>
            <a:off x="1549016" y="6115575"/>
            <a:ext cx="1610586" cy="2757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chemeClr val="tx1"/>
                </a:solidFill>
              </a:rPr>
              <a:t> 사회적 성향 해석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8D1D21B-2E36-F443-BFDA-BE269547A688}"/>
              </a:ext>
            </a:extLst>
          </p:cNvPr>
          <p:cNvSpPr txBox="1"/>
          <p:nvPr/>
        </p:nvSpPr>
        <p:spPr>
          <a:xfrm>
            <a:off x="3327795" y="4200943"/>
            <a:ext cx="8617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900" b="1" dirty="0"/>
              <a:t>전문가</a:t>
            </a:r>
            <a:r>
              <a:rPr kumimoji="1" lang="ko-KR" altLang="en-US" sz="900" b="1" dirty="0"/>
              <a:t> 소견</a:t>
            </a:r>
            <a:endParaRPr kumimoji="1" lang="ko-Kore-KR" altLang="en-US" sz="900" b="1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7E4F0875-93DD-DE43-BD48-E2F090C99214}"/>
              </a:ext>
            </a:extLst>
          </p:cNvPr>
          <p:cNvSpPr txBox="1"/>
          <p:nvPr/>
        </p:nvSpPr>
        <p:spPr>
          <a:xfrm>
            <a:off x="7713006" y="3218431"/>
            <a:ext cx="509496" cy="2308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00" b="1" dirty="0"/>
              <a:t>수정</a:t>
            </a:r>
            <a:endParaRPr kumimoji="1" lang="ko-Kore-KR" altLang="en-US" sz="900" b="1" dirty="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5DFF1287-9CDA-F349-8FE1-BB9A6E368F9B}"/>
              </a:ext>
            </a:extLst>
          </p:cNvPr>
          <p:cNvSpPr/>
          <p:nvPr/>
        </p:nvSpPr>
        <p:spPr>
          <a:xfrm>
            <a:off x="9595412" y="1588340"/>
            <a:ext cx="253916" cy="2539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</a:rPr>
              <a:t>X</a:t>
            </a:r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879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D90B3298-6043-432F-9E32-F982BEC07778}"/>
              </a:ext>
            </a:extLst>
          </p:cNvPr>
          <p:cNvSpPr/>
          <p:nvPr/>
        </p:nvSpPr>
        <p:spPr>
          <a:xfrm>
            <a:off x="17059" y="1135676"/>
            <a:ext cx="9874370" cy="55517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3B6A65-8332-4DA1-AF42-776A407E0A73}"/>
              </a:ext>
            </a:extLst>
          </p:cNvPr>
          <p:cNvSpPr/>
          <p:nvPr/>
        </p:nvSpPr>
        <p:spPr>
          <a:xfrm>
            <a:off x="17059" y="1135676"/>
            <a:ext cx="9874370" cy="388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2F91267-DBFF-4277-92D5-46F1ED1FB0E3}"/>
              </a:ext>
            </a:extLst>
          </p:cNvPr>
          <p:cNvSpPr/>
          <p:nvPr/>
        </p:nvSpPr>
        <p:spPr>
          <a:xfrm>
            <a:off x="2305900" y="1191952"/>
            <a:ext cx="19231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종합정보현황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DE9826-D01C-4CD6-A728-C98E48135C76}"/>
              </a:ext>
            </a:extLst>
          </p:cNvPr>
          <p:cNvSpPr/>
          <p:nvPr/>
        </p:nvSpPr>
        <p:spPr>
          <a:xfrm>
            <a:off x="4542401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독거노인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안심케어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8F88E4-5503-4262-AB17-F0BB4BD7E4B9}"/>
              </a:ext>
            </a:extLst>
          </p:cNvPr>
          <p:cNvSpPr/>
          <p:nvPr/>
        </p:nvSpPr>
        <p:spPr>
          <a:xfrm>
            <a:off x="6730430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스마트타운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관리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B793379-4412-4376-8A6F-AD777511D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6" y="1146174"/>
            <a:ext cx="1151283" cy="370056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F4F0629E-6EA3-49F9-B02F-35226D386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3952" y="111760"/>
            <a:ext cx="2288403" cy="664464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8D10B10B-1C92-4808-9715-7FC50F86D140}"/>
              </a:ext>
            </a:extLst>
          </p:cNvPr>
          <p:cNvSpPr txBox="1"/>
          <p:nvPr/>
        </p:nvSpPr>
        <p:spPr>
          <a:xfrm>
            <a:off x="10591494" y="176249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Monitoring_1</a:t>
            </a:r>
            <a:endParaRPr lang="ko-KR" altLang="en-US" sz="10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DD35A44-DE85-6144-9F60-E1ECF163DFD8}"/>
              </a:ext>
            </a:extLst>
          </p:cNvPr>
          <p:cNvSpPr txBox="1"/>
          <p:nvPr/>
        </p:nvSpPr>
        <p:spPr>
          <a:xfrm>
            <a:off x="10600944" y="466247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심신 케어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03048D3-5A85-B747-87F1-119F45245A76}"/>
              </a:ext>
            </a:extLst>
          </p:cNvPr>
          <p:cNvSpPr txBox="1"/>
          <p:nvPr/>
        </p:nvSpPr>
        <p:spPr>
          <a:xfrm>
            <a:off x="10594966" y="691193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Idx-1-1-1-1</a:t>
            </a:r>
            <a:endParaRPr lang="ko-KR" altLang="en-US" sz="10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CA2B5C8-95F8-324B-B692-29F2BBD416F3}"/>
              </a:ext>
            </a:extLst>
          </p:cNvPr>
          <p:cNvSpPr txBox="1"/>
          <p:nvPr/>
        </p:nvSpPr>
        <p:spPr>
          <a:xfrm>
            <a:off x="10600944" y="904724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그림검사결과 상세보기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6011E78-EA9C-A44A-A2A9-349FC81C529D}"/>
              </a:ext>
            </a:extLst>
          </p:cNvPr>
          <p:cNvGrpSpPr/>
          <p:nvPr/>
        </p:nvGrpSpPr>
        <p:grpSpPr>
          <a:xfrm>
            <a:off x="18004" y="1545791"/>
            <a:ext cx="1391104" cy="5124346"/>
            <a:chOff x="18004" y="1545791"/>
            <a:chExt cx="1391104" cy="5124346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D24CCB86-7ED5-C749-A5E7-0D0E7DC8AB8E}"/>
                </a:ext>
              </a:extLst>
            </p:cNvPr>
            <p:cNvSpPr/>
            <p:nvPr/>
          </p:nvSpPr>
          <p:spPr>
            <a:xfrm>
              <a:off x="20493" y="1545791"/>
              <a:ext cx="584655" cy="5114017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6F83F7CC-72B3-1B45-B9D3-6EE869799413}"/>
                </a:ext>
              </a:extLst>
            </p:cNvPr>
            <p:cNvGrpSpPr/>
            <p:nvPr/>
          </p:nvGrpSpPr>
          <p:grpSpPr>
            <a:xfrm>
              <a:off x="18408" y="1556120"/>
              <a:ext cx="578318" cy="3455777"/>
              <a:chOff x="18408" y="1556120"/>
              <a:chExt cx="578318" cy="3455777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971427D1-E4CA-2D48-8940-45B917AB205F}"/>
                  </a:ext>
                </a:extLst>
              </p:cNvPr>
              <p:cNvGrpSpPr/>
              <p:nvPr/>
            </p:nvGrpSpPr>
            <p:grpSpPr>
              <a:xfrm>
                <a:off x="21578" y="1556120"/>
                <a:ext cx="572620" cy="2945421"/>
                <a:chOff x="21578" y="1556120"/>
                <a:chExt cx="572620" cy="2945421"/>
              </a:xfrm>
            </p:grpSpPr>
            <p:sp>
              <p:nvSpPr>
                <p:cNvPr id="127" name="직사각형 126">
                  <a:extLst>
                    <a:ext uri="{FF2B5EF4-FFF2-40B4-BE49-F238E27FC236}">
                      <a16:creationId xmlns:a16="http://schemas.microsoft.com/office/drawing/2014/main" id="{1F6D2966-B227-C247-9AED-52DE3ED31720}"/>
                    </a:ext>
                  </a:extLst>
                </p:cNvPr>
                <p:cNvSpPr/>
                <p:nvPr/>
              </p:nvSpPr>
              <p:spPr>
                <a:xfrm>
                  <a:off x="23491" y="1556120"/>
                  <a:ext cx="570707" cy="507244"/>
                </a:xfrm>
                <a:prstGeom prst="rect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r>
                    <a:rPr lang="ko-KR" altLang="en-US" sz="700" b="1" dirty="0">
                      <a:solidFill>
                        <a:srgbClr val="254699"/>
                      </a:solidFill>
                    </a:rPr>
                    <a:t>헬스 케어</a:t>
                  </a:r>
                </a:p>
              </p:txBody>
            </p:sp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8510E422-79D9-E643-BD8E-FFA65534AFAE}"/>
                    </a:ext>
                  </a:extLst>
                </p:cNvPr>
                <p:cNvSpPr/>
                <p:nvPr/>
              </p:nvSpPr>
              <p:spPr>
                <a:xfrm>
                  <a:off x="21578" y="2071768"/>
                  <a:ext cx="570707" cy="507244"/>
                </a:xfrm>
                <a:prstGeom prst="rect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r>
                    <a:rPr lang="ko-KR" altLang="en-US" sz="700" b="1" dirty="0">
                      <a:solidFill>
                        <a:srgbClr val="254699"/>
                      </a:solidFill>
                    </a:rPr>
                    <a:t>심신 케어</a:t>
                  </a:r>
                </a:p>
              </p:txBody>
            </p:sp>
            <p:sp>
              <p:nvSpPr>
                <p:cNvPr id="129" name="직사각형 128">
                  <a:extLst>
                    <a:ext uri="{FF2B5EF4-FFF2-40B4-BE49-F238E27FC236}">
                      <a16:creationId xmlns:a16="http://schemas.microsoft.com/office/drawing/2014/main" id="{E8CA4690-2E23-0A40-99C6-DA0EFDD85050}"/>
                    </a:ext>
                  </a:extLst>
                </p:cNvPr>
                <p:cNvSpPr/>
                <p:nvPr/>
              </p:nvSpPr>
              <p:spPr>
                <a:xfrm>
                  <a:off x="23256" y="3994297"/>
                  <a:ext cx="570707" cy="507244"/>
                </a:xfrm>
                <a:prstGeom prst="rect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r>
                    <a:rPr lang="en-US" altLang="ko-KR" sz="700" b="1" dirty="0">
                      <a:solidFill>
                        <a:srgbClr val="254699"/>
                      </a:solidFill>
                    </a:rPr>
                    <a:t>QR </a:t>
                  </a:r>
                  <a:r>
                    <a:rPr lang="ko-KR" altLang="en-US" sz="700" b="1" dirty="0">
                      <a:solidFill>
                        <a:srgbClr val="254699"/>
                      </a:solidFill>
                    </a:rPr>
                    <a:t>출입관리</a:t>
                  </a:r>
                  <a:endParaRPr lang="en-US" altLang="ko-KR" sz="700" b="1" dirty="0">
                    <a:solidFill>
                      <a:srgbClr val="254699"/>
                    </a:solidFill>
                  </a:endParaRPr>
                </a:p>
              </p:txBody>
            </p:sp>
          </p:grp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190E485D-9B83-784D-93E5-57508B87E9B3}"/>
                  </a:ext>
                </a:extLst>
              </p:cNvPr>
              <p:cNvSpPr/>
              <p:nvPr/>
            </p:nvSpPr>
            <p:spPr>
              <a:xfrm>
                <a:off x="18408" y="4504653"/>
                <a:ext cx="578318" cy="507244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ko-KR" altLang="en-US" sz="700" b="1" dirty="0">
                    <a:solidFill>
                      <a:srgbClr val="254699"/>
                    </a:solidFill>
                  </a:rPr>
                  <a:t>화상 통화</a:t>
                </a:r>
              </a:p>
            </p:txBody>
          </p:sp>
        </p:grpSp>
        <p:pic>
          <p:nvPicPr>
            <p:cNvPr id="88" name="그래픽 87" descr="실행 단색으로 채워진">
              <a:extLst>
                <a:ext uri="{FF2B5EF4-FFF2-40B4-BE49-F238E27FC236}">
                  <a16:creationId xmlns:a16="http://schemas.microsoft.com/office/drawing/2014/main" id="{10581B97-4500-7A4A-BDB8-1D5036A24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9035" y="1584537"/>
              <a:ext cx="359875" cy="359875"/>
            </a:xfrm>
            <a:prstGeom prst="rect">
              <a:avLst/>
            </a:prstGeom>
          </p:spPr>
        </p:pic>
        <p:pic>
          <p:nvPicPr>
            <p:cNvPr id="89" name="그래픽 88" descr="명상 단색으로 채워진">
              <a:extLst>
                <a:ext uri="{FF2B5EF4-FFF2-40B4-BE49-F238E27FC236}">
                  <a16:creationId xmlns:a16="http://schemas.microsoft.com/office/drawing/2014/main" id="{57309375-98A7-F641-BC3A-52504820F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7889" y="2070261"/>
              <a:ext cx="402166" cy="402166"/>
            </a:xfrm>
            <a:prstGeom prst="rect">
              <a:avLst/>
            </a:prstGeom>
          </p:spPr>
        </p:pic>
        <p:pic>
          <p:nvPicPr>
            <p:cNvPr id="90" name="그래픽 89" descr="QR 코드 단색으로 채워진">
              <a:extLst>
                <a:ext uri="{FF2B5EF4-FFF2-40B4-BE49-F238E27FC236}">
                  <a16:creationId xmlns:a16="http://schemas.microsoft.com/office/drawing/2014/main" id="{47EA1F20-B6CC-924D-B7C3-51B4838DD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9035" y="4012812"/>
              <a:ext cx="372889" cy="372889"/>
            </a:xfrm>
            <a:prstGeom prst="rect">
              <a:avLst/>
            </a:prstGeom>
          </p:spPr>
        </p:pic>
        <p:pic>
          <p:nvPicPr>
            <p:cNvPr id="91" name="그래픽 90" descr="온라인 모임 단색으로 채워진">
              <a:extLst>
                <a:ext uri="{FF2B5EF4-FFF2-40B4-BE49-F238E27FC236}">
                  <a16:creationId xmlns:a16="http://schemas.microsoft.com/office/drawing/2014/main" id="{64E3B74F-72A7-E440-AC35-D81A17315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9338" y="4532999"/>
              <a:ext cx="380717" cy="380717"/>
            </a:xfrm>
            <a:prstGeom prst="rect">
              <a:avLst/>
            </a:prstGeom>
          </p:spPr>
        </p:pic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D76B3C19-5465-3F41-97E8-337F681D69A0}"/>
                </a:ext>
              </a:extLst>
            </p:cNvPr>
            <p:cNvSpPr/>
            <p:nvPr/>
          </p:nvSpPr>
          <p:spPr>
            <a:xfrm>
              <a:off x="648231" y="1556120"/>
              <a:ext cx="750357" cy="5114017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30E1F69C-C6F8-7045-BF07-38329B840BA6}"/>
                </a:ext>
              </a:extLst>
            </p:cNvPr>
            <p:cNvSpPr/>
            <p:nvPr/>
          </p:nvSpPr>
          <p:spPr>
            <a:xfrm>
              <a:off x="648231" y="1556120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ACB4E96D-F24B-B74B-9E29-2DF4DDB0190B}"/>
                </a:ext>
              </a:extLst>
            </p:cNvPr>
            <p:cNvSpPr/>
            <p:nvPr/>
          </p:nvSpPr>
          <p:spPr>
            <a:xfrm>
              <a:off x="642977" y="1887193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FFE21AF3-5BA7-BE42-9222-34EEE1A34C25}"/>
                </a:ext>
              </a:extLst>
            </p:cNvPr>
            <p:cNvSpPr/>
            <p:nvPr/>
          </p:nvSpPr>
          <p:spPr>
            <a:xfrm>
              <a:off x="648236" y="2186736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263440BD-E85A-C74A-B39D-7FEB87FBE43B}"/>
                </a:ext>
              </a:extLst>
            </p:cNvPr>
            <p:cNvSpPr/>
            <p:nvPr/>
          </p:nvSpPr>
          <p:spPr>
            <a:xfrm>
              <a:off x="653489" y="2507305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6AA128DD-1785-6949-8EF5-A0B27781FBAC}"/>
                </a:ext>
              </a:extLst>
            </p:cNvPr>
            <p:cNvSpPr/>
            <p:nvPr/>
          </p:nvSpPr>
          <p:spPr>
            <a:xfrm>
              <a:off x="658745" y="2827868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84AE3AA5-9820-ED4E-956B-CE60EE360734}"/>
                </a:ext>
              </a:extLst>
            </p:cNvPr>
            <p:cNvSpPr/>
            <p:nvPr/>
          </p:nvSpPr>
          <p:spPr>
            <a:xfrm>
              <a:off x="653494" y="3137921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6A2FD386-FAF4-4241-AA94-51458CCBC1AD}"/>
                </a:ext>
              </a:extLst>
            </p:cNvPr>
            <p:cNvSpPr/>
            <p:nvPr/>
          </p:nvSpPr>
          <p:spPr>
            <a:xfrm>
              <a:off x="653488" y="3453234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63A05CF8-550E-5D4A-9D87-93024CEDB8F7}"/>
                </a:ext>
              </a:extLst>
            </p:cNvPr>
            <p:cNvSpPr/>
            <p:nvPr/>
          </p:nvSpPr>
          <p:spPr>
            <a:xfrm>
              <a:off x="658744" y="3773797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D42D765-865F-E146-A30D-C4B16001CBC9}"/>
                </a:ext>
              </a:extLst>
            </p:cNvPr>
            <p:cNvSpPr/>
            <p:nvPr/>
          </p:nvSpPr>
          <p:spPr>
            <a:xfrm>
              <a:off x="653493" y="4083850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28A19A9C-F451-B548-ADE4-A3F13562A35F}"/>
                </a:ext>
              </a:extLst>
            </p:cNvPr>
            <p:cNvSpPr/>
            <p:nvPr/>
          </p:nvSpPr>
          <p:spPr>
            <a:xfrm>
              <a:off x="658746" y="4404419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5D1BCCC2-36A9-EA40-8271-D70E2D279919}"/>
                </a:ext>
              </a:extLst>
            </p:cNvPr>
            <p:cNvSpPr/>
            <p:nvPr/>
          </p:nvSpPr>
          <p:spPr>
            <a:xfrm>
              <a:off x="653492" y="4724982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D818E738-78A6-1D46-9819-CA38094DAC70}"/>
                </a:ext>
              </a:extLst>
            </p:cNvPr>
            <p:cNvSpPr/>
            <p:nvPr/>
          </p:nvSpPr>
          <p:spPr>
            <a:xfrm>
              <a:off x="658751" y="5035035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0DE62A1C-CF85-9C4F-87DB-6E0E6B2CA5A2}"/>
                </a:ext>
              </a:extLst>
            </p:cNvPr>
            <p:cNvSpPr/>
            <p:nvPr/>
          </p:nvSpPr>
          <p:spPr>
            <a:xfrm>
              <a:off x="648239" y="5360850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05C4576-A255-6E44-8A05-035A77662141}"/>
                </a:ext>
              </a:extLst>
            </p:cNvPr>
            <p:cNvSpPr/>
            <p:nvPr/>
          </p:nvSpPr>
          <p:spPr>
            <a:xfrm>
              <a:off x="653492" y="5681419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5B213E45-788C-B145-BE19-2B8C92103862}"/>
                </a:ext>
              </a:extLst>
            </p:cNvPr>
            <p:cNvSpPr/>
            <p:nvPr/>
          </p:nvSpPr>
          <p:spPr>
            <a:xfrm>
              <a:off x="648238" y="6001982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21DF4D5-5DAA-CE4C-A71F-A010FC0DE75D}"/>
                </a:ext>
              </a:extLst>
            </p:cNvPr>
            <p:cNvSpPr/>
            <p:nvPr/>
          </p:nvSpPr>
          <p:spPr>
            <a:xfrm>
              <a:off x="653497" y="6312035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20" name="사각형: 둥근 모서리 2">
              <a:extLst>
                <a:ext uri="{FF2B5EF4-FFF2-40B4-BE49-F238E27FC236}">
                  <a16:creationId xmlns:a16="http://schemas.microsoft.com/office/drawing/2014/main" id="{DF423CCC-2428-5A47-95EA-5D4D0B9B7E82}"/>
                </a:ext>
              </a:extLst>
            </p:cNvPr>
            <p:cNvSpPr/>
            <p:nvPr/>
          </p:nvSpPr>
          <p:spPr>
            <a:xfrm>
              <a:off x="25750" y="2585613"/>
              <a:ext cx="573470" cy="138105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FA1D304C-997E-2D49-8EEF-2C147DDF5DDC}"/>
                </a:ext>
              </a:extLst>
            </p:cNvPr>
            <p:cNvSpPr/>
            <p:nvPr/>
          </p:nvSpPr>
          <p:spPr>
            <a:xfrm>
              <a:off x="33769" y="2643741"/>
              <a:ext cx="570707" cy="5828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그림검사결과보기</a:t>
              </a:r>
            </a:p>
          </p:txBody>
        </p:sp>
        <p:pic>
          <p:nvPicPr>
            <p:cNvPr id="122" name="그래픽 121" descr="퍼즐 단색으로 채워진">
              <a:extLst>
                <a:ext uri="{FF2B5EF4-FFF2-40B4-BE49-F238E27FC236}">
                  <a16:creationId xmlns:a16="http://schemas.microsoft.com/office/drawing/2014/main" id="{FDEB1377-A696-F249-8F8C-C01BE2DE6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20877" y="3290284"/>
              <a:ext cx="360521" cy="360521"/>
            </a:xfrm>
            <a:prstGeom prst="rect">
              <a:avLst/>
            </a:prstGeom>
          </p:spPr>
        </p:pic>
        <p:pic>
          <p:nvPicPr>
            <p:cNvPr id="123" name="그래픽 122" descr="이미지 단색으로 채워진">
              <a:extLst>
                <a:ext uri="{FF2B5EF4-FFF2-40B4-BE49-F238E27FC236}">
                  <a16:creationId xmlns:a16="http://schemas.microsoft.com/office/drawing/2014/main" id="{6806FC5D-8D6D-A94C-A488-619E2184D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7889" y="2614888"/>
              <a:ext cx="419848" cy="419848"/>
            </a:xfrm>
            <a:prstGeom prst="rect">
              <a:avLst/>
            </a:prstGeom>
          </p:spPr>
        </p:pic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243E8E08-3CBD-E447-9BB4-7EB7D1D24218}"/>
                </a:ext>
              </a:extLst>
            </p:cNvPr>
            <p:cNvSpPr/>
            <p:nvPr/>
          </p:nvSpPr>
          <p:spPr>
            <a:xfrm>
              <a:off x="18004" y="3300632"/>
              <a:ext cx="570707" cy="5828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게임검사결과보기</a:t>
              </a:r>
            </a:p>
          </p:txBody>
        </p:sp>
      </p:grp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3EF103B-1DC5-E245-921A-7D77E0E15CC5}"/>
              </a:ext>
            </a:extLst>
          </p:cNvPr>
          <p:cNvSpPr/>
          <p:nvPr/>
        </p:nvSpPr>
        <p:spPr>
          <a:xfrm>
            <a:off x="17059" y="1135078"/>
            <a:ext cx="9874370" cy="5551761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B07F5E0-BF2B-F445-ADC3-914E29B9D146}"/>
              </a:ext>
            </a:extLst>
          </p:cNvPr>
          <p:cNvSpPr/>
          <p:nvPr/>
        </p:nvSpPr>
        <p:spPr>
          <a:xfrm>
            <a:off x="3330067" y="1592397"/>
            <a:ext cx="6497514" cy="502146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EE085599-F461-5E42-B778-ADC481FD9BA0}"/>
              </a:ext>
            </a:extLst>
          </p:cNvPr>
          <p:cNvSpPr/>
          <p:nvPr/>
        </p:nvSpPr>
        <p:spPr>
          <a:xfrm>
            <a:off x="3410160" y="1640740"/>
            <a:ext cx="2142190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tx1"/>
                </a:solidFill>
              </a:rPr>
              <a:t>심신케어 전체현황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08300F3-F5A5-BD4D-A433-70627F7ED57B}"/>
              </a:ext>
            </a:extLst>
          </p:cNvPr>
          <p:cNvSpPr txBox="1"/>
          <p:nvPr/>
        </p:nvSpPr>
        <p:spPr>
          <a:xfrm>
            <a:off x="2770038" y="6283412"/>
            <a:ext cx="3780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/>
              <a:t>&lt;</a:t>
            </a:r>
            <a:r>
              <a:rPr kumimoji="1" lang="ko-KR" altLang="en-US" sz="1000" dirty="0"/>
              <a:t>  </a:t>
            </a:r>
            <a:r>
              <a:rPr kumimoji="1" lang="en-US" altLang="ko-KR" sz="1000" dirty="0"/>
              <a:t>1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2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3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4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5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6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7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8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9 10 &gt;</a:t>
            </a:r>
            <a:endParaRPr kumimoji="1" lang="ko-Kore-KR" altLang="en-US" sz="1000" dirty="0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DB2DFB0B-09C0-D445-AB37-F149834250A2}"/>
              </a:ext>
            </a:extLst>
          </p:cNvPr>
          <p:cNvGrpSpPr/>
          <p:nvPr/>
        </p:nvGrpSpPr>
        <p:grpSpPr>
          <a:xfrm>
            <a:off x="1512245" y="1985474"/>
            <a:ext cx="6299295" cy="382835"/>
            <a:chOff x="3404104" y="1985474"/>
            <a:chExt cx="6299295" cy="38283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E98DEC84-7B78-F64F-BB85-4B50352AFF80}"/>
                </a:ext>
              </a:extLst>
            </p:cNvPr>
            <p:cNvSpPr/>
            <p:nvPr/>
          </p:nvSpPr>
          <p:spPr>
            <a:xfrm>
              <a:off x="3404104" y="1985474"/>
              <a:ext cx="6299295" cy="38283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BA8FED89-EF00-C14C-B404-646256FCE255}"/>
                </a:ext>
              </a:extLst>
            </p:cNvPr>
            <p:cNvSpPr/>
            <p:nvPr/>
          </p:nvSpPr>
          <p:spPr>
            <a:xfrm>
              <a:off x="4132108" y="2090020"/>
              <a:ext cx="977263" cy="1723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ko-Kore-KR" sz="900" b="1" dirty="0">
                  <a:solidFill>
                    <a:schemeClr val="bg1">
                      <a:lumMod val="85000"/>
                    </a:schemeClr>
                  </a:solidFill>
                </a:rPr>
                <a:t>YYYY-MM-DD</a:t>
              </a:r>
              <a:endParaRPr kumimoji="1" lang="ko-Kore-KR" altLang="en-US" sz="9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E488187-9A7F-D24D-B2F9-4E857A970A2B}"/>
                </a:ext>
              </a:extLst>
            </p:cNvPr>
            <p:cNvSpPr txBox="1"/>
            <p:nvPr/>
          </p:nvSpPr>
          <p:spPr>
            <a:xfrm>
              <a:off x="3452618" y="2079819"/>
              <a:ext cx="70775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900" b="1" dirty="0"/>
                <a:t>기간</a:t>
              </a:r>
              <a:r>
                <a:rPr kumimoji="1" lang="ko-KR" altLang="en-US" sz="900" b="1" dirty="0"/>
                <a:t> 검색</a:t>
              </a:r>
              <a:endParaRPr kumimoji="1" lang="ko-Kore-KR" altLang="en-US" sz="900" b="1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09D7C6A-CA51-0F46-B813-8FA104AE3047}"/>
                </a:ext>
              </a:extLst>
            </p:cNvPr>
            <p:cNvSpPr txBox="1"/>
            <p:nvPr/>
          </p:nvSpPr>
          <p:spPr>
            <a:xfrm>
              <a:off x="6444452" y="2064721"/>
              <a:ext cx="10186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900" b="1" dirty="0"/>
                <a:t>단어</a:t>
              </a:r>
              <a:r>
                <a:rPr kumimoji="1" lang="ko-KR" altLang="en-US" sz="900" b="1" dirty="0"/>
                <a:t> 검색</a:t>
              </a:r>
              <a:endParaRPr kumimoji="1" lang="ko-Kore-KR" altLang="en-US" sz="900" b="1" dirty="0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4C6B2708-669B-4D4C-A0C8-482D180B8606}"/>
                </a:ext>
              </a:extLst>
            </p:cNvPr>
            <p:cNvSpPr/>
            <p:nvPr/>
          </p:nvSpPr>
          <p:spPr>
            <a:xfrm>
              <a:off x="7980738" y="2058826"/>
              <a:ext cx="1204331" cy="2104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900" b="1" dirty="0">
                  <a:solidFill>
                    <a:schemeClr val="bg1">
                      <a:lumMod val="85000"/>
                    </a:schemeClr>
                  </a:solidFill>
                </a:rPr>
                <a:t>검색어</a:t>
              </a:r>
              <a:r>
                <a:rPr kumimoji="1" lang="ko-KR" altLang="en-US" sz="900" b="1" dirty="0">
                  <a:solidFill>
                    <a:schemeClr val="bg1">
                      <a:lumMod val="85000"/>
                    </a:schemeClr>
                  </a:solidFill>
                </a:rPr>
                <a:t> 입력</a:t>
              </a:r>
              <a:endParaRPr kumimoji="1" lang="ko-Kore-KR" altLang="en-US" sz="9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15815744-2396-2D44-999C-5909B7C7B0C6}"/>
                </a:ext>
              </a:extLst>
            </p:cNvPr>
            <p:cNvSpPr txBox="1"/>
            <p:nvPr/>
          </p:nvSpPr>
          <p:spPr>
            <a:xfrm>
              <a:off x="5118441" y="2060800"/>
              <a:ext cx="28980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900" b="1" dirty="0"/>
                <a:t>~</a:t>
              </a:r>
              <a:endParaRPr kumimoji="1" lang="ko-Kore-KR" altLang="en-US" sz="900" b="1" dirty="0"/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BDC006AF-6DB3-F64C-9F20-5CA3985E04C6}"/>
                </a:ext>
              </a:extLst>
            </p:cNvPr>
            <p:cNvSpPr/>
            <p:nvPr/>
          </p:nvSpPr>
          <p:spPr>
            <a:xfrm>
              <a:off x="7142936" y="2065789"/>
              <a:ext cx="676642" cy="2028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900" b="1" dirty="0">
                  <a:solidFill>
                    <a:schemeClr val="bg1">
                      <a:lumMod val="85000"/>
                    </a:schemeClr>
                  </a:solidFill>
                </a:rPr>
                <a:t>이름</a:t>
              </a:r>
              <a:endParaRPr kumimoji="1" lang="ko-Kore-KR" altLang="en-US" sz="900" dirty="0"/>
            </a:p>
          </p:txBody>
        </p:sp>
        <p:sp>
          <p:nvSpPr>
            <p:cNvPr id="142" name="삼각형 141">
              <a:extLst>
                <a:ext uri="{FF2B5EF4-FFF2-40B4-BE49-F238E27FC236}">
                  <a16:creationId xmlns:a16="http://schemas.microsoft.com/office/drawing/2014/main" id="{C86E9861-D8DC-374A-A7A1-916486C6FA8E}"/>
                </a:ext>
              </a:extLst>
            </p:cNvPr>
            <p:cNvSpPr/>
            <p:nvPr/>
          </p:nvSpPr>
          <p:spPr>
            <a:xfrm rot="10800000">
              <a:off x="7639981" y="2119066"/>
              <a:ext cx="118808" cy="111695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CF67DD72-3570-7942-9668-EC34B5CA3983}"/>
                </a:ext>
              </a:extLst>
            </p:cNvPr>
            <p:cNvSpPr/>
            <p:nvPr/>
          </p:nvSpPr>
          <p:spPr>
            <a:xfrm>
              <a:off x="5389052" y="2080995"/>
              <a:ext cx="977263" cy="1723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ko-Kore-KR" sz="900" b="1" dirty="0">
                  <a:solidFill>
                    <a:schemeClr val="bg1">
                      <a:lumMod val="85000"/>
                    </a:schemeClr>
                  </a:solidFill>
                </a:rPr>
                <a:t>YYYY-MM-DD</a:t>
              </a:r>
              <a:endParaRPr kumimoji="1" lang="ko-Kore-KR" altLang="en-US" sz="9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6C64B59-8369-9B44-AD5C-F565D967FF78}"/>
                </a:ext>
              </a:extLst>
            </p:cNvPr>
            <p:cNvSpPr txBox="1"/>
            <p:nvPr/>
          </p:nvSpPr>
          <p:spPr>
            <a:xfrm>
              <a:off x="9228269" y="2053001"/>
              <a:ext cx="430845" cy="230832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900" b="1" dirty="0"/>
                <a:t>검색</a:t>
              </a:r>
              <a:endParaRPr kumimoji="1" lang="ko-Kore-KR" altLang="en-US" sz="900" b="1" dirty="0"/>
            </a:p>
          </p:txBody>
        </p:sp>
      </p:grpSp>
      <p:graphicFrame>
        <p:nvGraphicFramePr>
          <p:cNvPr id="145" name="표 15">
            <a:extLst>
              <a:ext uri="{FF2B5EF4-FFF2-40B4-BE49-F238E27FC236}">
                <a16:creationId xmlns:a16="http://schemas.microsoft.com/office/drawing/2014/main" id="{634CF033-24BD-AD45-92EB-9C3C4B348C91}"/>
              </a:ext>
            </a:extLst>
          </p:cNvPr>
          <p:cNvGraphicFramePr>
            <a:graphicFrameLocks noGrp="1"/>
          </p:cNvGraphicFramePr>
          <p:nvPr/>
        </p:nvGraphicFramePr>
        <p:xfrm>
          <a:off x="1510523" y="2476237"/>
          <a:ext cx="6299294" cy="2332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918">
                  <a:extLst>
                    <a:ext uri="{9D8B030D-6E8A-4147-A177-3AD203B41FA5}">
                      <a16:colId xmlns:a16="http://schemas.microsoft.com/office/drawing/2014/main" val="2115108376"/>
                    </a:ext>
                  </a:extLst>
                </a:gridCol>
                <a:gridCol w="444746">
                  <a:extLst>
                    <a:ext uri="{9D8B030D-6E8A-4147-A177-3AD203B41FA5}">
                      <a16:colId xmlns:a16="http://schemas.microsoft.com/office/drawing/2014/main" val="3390103709"/>
                    </a:ext>
                  </a:extLst>
                </a:gridCol>
                <a:gridCol w="602393">
                  <a:extLst>
                    <a:ext uri="{9D8B030D-6E8A-4147-A177-3AD203B41FA5}">
                      <a16:colId xmlns:a16="http://schemas.microsoft.com/office/drawing/2014/main" val="300519710"/>
                    </a:ext>
                  </a:extLst>
                </a:gridCol>
                <a:gridCol w="809043">
                  <a:extLst>
                    <a:ext uri="{9D8B030D-6E8A-4147-A177-3AD203B41FA5}">
                      <a16:colId xmlns:a16="http://schemas.microsoft.com/office/drawing/2014/main" val="3868618929"/>
                    </a:ext>
                  </a:extLst>
                </a:gridCol>
                <a:gridCol w="614605">
                  <a:extLst>
                    <a:ext uri="{9D8B030D-6E8A-4147-A177-3AD203B41FA5}">
                      <a16:colId xmlns:a16="http://schemas.microsoft.com/office/drawing/2014/main" val="2591671816"/>
                    </a:ext>
                  </a:extLst>
                </a:gridCol>
                <a:gridCol w="653358">
                  <a:extLst>
                    <a:ext uri="{9D8B030D-6E8A-4147-A177-3AD203B41FA5}">
                      <a16:colId xmlns:a16="http://schemas.microsoft.com/office/drawing/2014/main" val="459530156"/>
                    </a:ext>
                  </a:extLst>
                </a:gridCol>
                <a:gridCol w="614605">
                  <a:extLst>
                    <a:ext uri="{9D8B030D-6E8A-4147-A177-3AD203B41FA5}">
                      <a16:colId xmlns:a16="http://schemas.microsoft.com/office/drawing/2014/main" val="3193349549"/>
                    </a:ext>
                  </a:extLst>
                </a:gridCol>
                <a:gridCol w="614605">
                  <a:extLst>
                    <a:ext uri="{9D8B030D-6E8A-4147-A177-3AD203B41FA5}">
                      <a16:colId xmlns:a16="http://schemas.microsoft.com/office/drawing/2014/main" val="2208564931"/>
                    </a:ext>
                  </a:extLst>
                </a:gridCol>
                <a:gridCol w="678416">
                  <a:extLst>
                    <a:ext uri="{9D8B030D-6E8A-4147-A177-3AD203B41FA5}">
                      <a16:colId xmlns:a16="http://schemas.microsoft.com/office/drawing/2014/main" val="3785456386"/>
                    </a:ext>
                  </a:extLst>
                </a:gridCol>
                <a:gridCol w="614605">
                  <a:extLst>
                    <a:ext uri="{9D8B030D-6E8A-4147-A177-3AD203B41FA5}">
                      <a16:colId xmlns:a16="http://schemas.microsoft.com/office/drawing/2014/main" val="1568420705"/>
                    </a:ext>
                  </a:extLst>
                </a:gridCol>
              </a:tblGrid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검사일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검사자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소속</a:t>
                      </a:r>
                      <a:r>
                        <a:rPr lang="ko-KR" altLang="en-US" sz="600" dirty="0"/>
                        <a:t> 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전화번호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적응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사회적성향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정서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대인관계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담당</a:t>
                      </a:r>
                      <a:r>
                        <a:rPr lang="ko-KR" altLang="en-US" sz="600" dirty="0"/>
                        <a:t> 도우미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상세</a:t>
                      </a:r>
                      <a:r>
                        <a:rPr lang="ko-KR" altLang="en-US" sz="600" dirty="0"/>
                        <a:t> 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639280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박준수</a:t>
                      </a:r>
                      <a:endParaRPr lang="en-US" altLang="ko-Kore-KR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en-US" altLang="ko-Kore-KR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9</a:t>
                      </a:r>
                      <a:r>
                        <a:rPr lang="en-US" altLang="ko-KR" sz="600" dirty="0"/>
                        <a:t>7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5</a:t>
                      </a:r>
                      <a:r>
                        <a:rPr lang="en-US" altLang="ko-KR" sz="600" dirty="0"/>
                        <a:t>7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dirty="0"/>
                        <a:t>58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8</a:t>
                      </a:r>
                      <a:r>
                        <a:rPr lang="en-US" altLang="ko-KR" sz="600" dirty="0"/>
                        <a:t>6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조윤상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716785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김도현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3</a:t>
                      </a:r>
                      <a:r>
                        <a:rPr lang="en-US" altLang="ko-KR" sz="600" dirty="0"/>
                        <a:t>5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7</a:t>
                      </a:r>
                      <a:r>
                        <a:rPr lang="en-US" altLang="ko-KR" sz="600" dirty="0"/>
                        <a:t>5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3</a:t>
                      </a:r>
                      <a:r>
                        <a:rPr lang="en-US" altLang="ko-KR" sz="600" dirty="0"/>
                        <a:t>3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7</a:t>
                      </a:r>
                      <a:r>
                        <a:rPr lang="en-US" altLang="ko-KR" sz="600" dirty="0"/>
                        <a:t>7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조윤상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16433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김보근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4</a:t>
                      </a:r>
                      <a:r>
                        <a:rPr lang="en-US" altLang="ko-KR" sz="600" dirty="0"/>
                        <a:t>6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7</a:t>
                      </a:r>
                      <a:r>
                        <a:rPr lang="en-US" altLang="ko-KR" sz="600" dirty="0"/>
                        <a:t>5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4</a:t>
                      </a:r>
                      <a:r>
                        <a:rPr lang="en-US" altLang="ko-KR" sz="600" dirty="0"/>
                        <a:t>4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5</a:t>
                      </a:r>
                      <a:r>
                        <a:rPr lang="en-US" altLang="ko-KR" sz="600" dirty="0"/>
                        <a:t>6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조윤상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488534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김다혜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6</a:t>
                      </a:r>
                      <a:r>
                        <a:rPr lang="en-US" altLang="ko-KR" sz="600" dirty="0"/>
                        <a:t>3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4</a:t>
                      </a:r>
                      <a:r>
                        <a:rPr lang="en-US" altLang="ko-KR" sz="600" dirty="0"/>
                        <a:t>5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7</a:t>
                      </a:r>
                      <a:r>
                        <a:rPr lang="en-US" altLang="ko-KR" sz="600" dirty="0"/>
                        <a:t>2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8</a:t>
                      </a:r>
                      <a:r>
                        <a:rPr lang="en-US" altLang="ko-KR" sz="600" dirty="0"/>
                        <a:t>7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조윤상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141284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옥명주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7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8</a:t>
                      </a:r>
                      <a:r>
                        <a:rPr lang="en-US" altLang="ko-KR" sz="600" dirty="0"/>
                        <a:t>6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4</a:t>
                      </a:r>
                      <a:r>
                        <a:rPr lang="en-US" altLang="ko-KR" sz="600" dirty="0"/>
                        <a:t>5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6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조윤상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039652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이성원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4</a:t>
                      </a:r>
                      <a:r>
                        <a:rPr lang="en-US" altLang="ko-KR" sz="600" dirty="0"/>
                        <a:t>6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8</a:t>
                      </a:r>
                      <a:r>
                        <a:rPr lang="en-US" altLang="ko-KR" sz="600" dirty="0"/>
                        <a:t>7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4</a:t>
                      </a:r>
                      <a:r>
                        <a:rPr lang="en-US" altLang="ko-KR" sz="600" dirty="0"/>
                        <a:t>5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8</a:t>
                      </a:r>
                      <a:r>
                        <a:rPr lang="en-US" altLang="ko-KR" sz="600" dirty="0"/>
                        <a:t>4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조윤상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064533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021-11-20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이원근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7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4</a:t>
                      </a:r>
                      <a:r>
                        <a:rPr lang="en-US" altLang="ko-KR" sz="600" dirty="0"/>
                        <a:t>8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2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5</a:t>
                      </a:r>
                      <a:r>
                        <a:rPr lang="en-US" altLang="ko-KR" sz="600" dirty="0"/>
                        <a:t>7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조윤상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134364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021-11-20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김범준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1</a:t>
                      </a:r>
                      <a:r>
                        <a:rPr lang="en-US" altLang="ko-KR" sz="600" dirty="0"/>
                        <a:t>3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3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7</a:t>
                      </a:r>
                      <a:r>
                        <a:rPr lang="en-US" altLang="ko-KR" sz="600" dirty="0"/>
                        <a:t>3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3</a:t>
                      </a:r>
                      <a:r>
                        <a:rPr lang="en-US" altLang="ko-KR" sz="600" dirty="0"/>
                        <a:t>6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조윤상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724866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021-11-20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최준영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5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3</a:t>
                      </a:r>
                      <a:r>
                        <a:rPr lang="en-US" altLang="ko-KR" sz="600" dirty="0"/>
                        <a:t>5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4</a:t>
                      </a:r>
                      <a:r>
                        <a:rPr lang="en-US" altLang="ko-KR" sz="600" dirty="0"/>
                        <a:t>6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5</a:t>
                      </a:r>
                      <a:r>
                        <a:rPr lang="en-US" altLang="ko-KR" sz="600" dirty="0"/>
                        <a:t>7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이재하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187918"/>
                  </a:ext>
                </a:extLst>
              </a:tr>
            </a:tbl>
          </a:graphicData>
        </a:graphic>
      </p:graphicFrame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F51B7A6A-9C9F-5342-83C8-8E437CF8178A}"/>
              </a:ext>
            </a:extLst>
          </p:cNvPr>
          <p:cNvSpPr/>
          <p:nvPr/>
        </p:nvSpPr>
        <p:spPr>
          <a:xfrm>
            <a:off x="7187595" y="2679361"/>
            <a:ext cx="622222" cy="248674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F85E3735-86F0-DA47-AB9F-1C004775050C}"/>
              </a:ext>
            </a:extLst>
          </p:cNvPr>
          <p:cNvSpPr/>
          <p:nvPr/>
        </p:nvSpPr>
        <p:spPr>
          <a:xfrm>
            <a:off x="1454525" y="1599425"/>
            <a:ext cx="8378535" cy="502146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D0E65676-3C40-774A-968B-1AC41CC75251}"/>
              </a:ext>
            </a:extLst>
          </p:cNvPr>
          <p:cNvSpPr/>
          <p:nvPr/>
        </p:nvSpPr>
        <p:spPr>
          <a:xfrm>
            <a:off x="1615996" y="1866762"/>
            <a:ext cx="1610586" cy="2757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chemeClr val="tx1"/>
                </a:solidFill>
              </a:rPr>
              <a:t> 사회적 성향 해석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426FD810-DFB0-EE4D-B790-112717BC0AA9}"/>
              </a:ext>
            </a:extLst>
          </p:cNvPr>
          <p:cNvSpPr/>
          <p:nvPr/>
        </p:nvSpPr>
        <p:spPr>
          <a:xfrm>
            <a:off x="9760990" y="2534370"/>
            <a:ext cx="63159" cy="3320505"/>
          </a:xfrm>
          <a:prstGeom prst="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0" name="그림 149">
            <a:extLst>
              <a:ext uri="{FF2B5EF4-FFF2-40B4-BE49-F238E27FC236}">
                <a16:creationId xmlns:a16="http://schemas.microsoft.com/office/drawing/2014/main" id="{FEDFC647-359B-9A43-BF0F-A6ADD3C8153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373" y="2209625"/>
            <a:ext cx="1551639" cy="1582490"/>
          </a:xfrm>
          <a:prstGeom prst="rect">
            <a:avLst/>
          </a:prstGeom>
        </p:spPr>
      </p:pic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25E6AA3-747D-9C4E-992C-5BC7605BE635}"/>
              </a:ext>
            </a:extLst>
          </p:cNvPr>
          <p:cNvSpPr/>
          <p:nvPr/>
        </p:nvSpPr>
        <p:spPr>
          <a:xfrm>
            <a:off x="1634759" y="4153923"/>
            <a:ext cx="1610586" cy="2757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chemeClr val="tx1"/>
                </a:solidFill>
              </a:rPr>
              <a:t> 정서 해석</a:t>
            </a:r>
          </a:p>
        </p:txBody>
      </p:sp>
      <p:pic>
        <p:nvPicPr>
          <p:cNvPr id="152" name="그림 151">
            <a:extLst>
              <a:ext uri="{FF2B5EF4-FFF2-40B4-BE49-F238E27FC236}">
                <a16:creationId xmlns:a16="http://schemas.microsoft.com/office/drawing/2014/main" id="{4AA8ECBB-6EF9-164F-A37F-37EE49241ED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38" y="4572036"/>
            <a:ext cx="1628253" cy="1628779"/>
          </a:xfrm>
          <a:prstGeom prst="rect">
            <a:avLst/>
          </a:prstGeom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70D3DD39-C20E-1847-B9CF-3085A1A725E7}"/>
              </a:ext>
            </a:extLst>
          </p:cNvPr>
          <p:cNvSpPr txBox="1"/>
          <p:nvPr/>
        </p:nvSpPr>
        <p:spPr>
          <a:xfrm>
            <a:off x="3371484" y="2335984"/>
            <a:ext cx="5993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우리들은 모두 부족한 면이 있고 누구나 조금씩은 열등감을 지니고 있습니다</a:t>
            </a:r>
            <a:r>
              <a:rPr lang="en-US" altLang="ko-KR" sz="800" dirty="0"/>
              <a:t>. </a:t>
            </a:r>
            <a:r>
              <a:rPr lang="ko-KR" altLang="en-US" sz="800" dirty="0"/>
              <a:t>완벽하지 않아도 괜찮습니다</a:t>
            </a:r>
            <a:r>
              <a:rPr lang="en-US" altLang="ko-KR" sz="800" dirty="0"/>
              <a:t>. </a:t>
            </a:r>
            <a:r>
              <a:rPr lang="ko-KR" altLang="en-US" sz="800" dirty="0"/>
              <a:t>우리가 다른 사람의 실수를 평생 기억하지 않듯이 사람들도 우리의 실수를 영원히 기억하지 못 합니다</a:t>
            </a:r>
            <a:r>
              <a:rPr lang="en-US" altLang="ko-KR" sz="800" dirty="0"/>
              <a:t>. </a:t>
            </a:r>
            <a:r>
              <a:rPr lang="ko-KR" altLang="en-US" sz="800" dirty="0"/>
              <a:t>마음을 편하게 지니고 자신에게 더 좋은 점수를 주세요</a:t>
            </a:r>
            <a:r>
              <a:rPr lang="en-US" altLang="ko-KR" sz="800" dirty="0"/>
              <a:t>. </a:t>
            </a:r>
            <a:r>
              <a:rPr lang="ko-KR" altLang="en-US" sz="800" dirty="0"/>
              <a:t>내가 무엇을 가지고 있고</a:t>
            </a:r>
            <a:r>
              <a:rPr lang="en-US" altLang="ko-KR" sz="800" dirty="0"/>
              <a:t>, </a:t>
            </a:r>
            <a:r>
              <a:rPr lang="ko-KR" altLang="en-US" sz="800" dirty="0"/>
              <a:t>무엇으로 인해 행복해하며</a:t>
            </a:r>
            <a:r>
              <a:rPr lang="en-US" altLang="ko-KR" sz="800" dirty="0"/>
              <a:t>, </a:t>
            </a:r>
            <a:r>
              <a:rPr lang="ko-KR" altLang="en-US" sz="800" dirty="0"/>
              <a:t>무엇이 더 필요한지</a:t>
            </a:r>
            <a:r>
              <a:rPr lang="en-US" altLang="ko-KR" sz="800" dirty="0"/>
              <a:t>, </a:t>
            </a:r>
            <a:r>
              <a:rPr lang="ko-KR" altLang="en-US" sz="800" dirty="0"/>
              <a:t>그리고 무엇을 더 이상 할 필요가 없는지를 </a:t>
            </a:r>
            <a:r>
              <a:rPr lang="ko-KR" altLang="en-US" sz="800" dirty="0" err="1"/>
              <a:t>찾아내보는</a:t>
            </a:r>
            <a:r>
              <a:rPr lang="ko-KR" altLang="en-US" sz="800" dirty="0"/>
              <a:t> 것은 어떨까요</a:t>
            </a:r>
            <a:r>
              <a:rPr lang="en-US" altLang="ko-KR" sz="800" dirty="0"/>
              <a:t>? </a:t>
            </a:r>
            <a:r>
              <a:rPr lang="ko-KR" altLang="en-US" sz="800" dirty="0"/>
              <a:t>인생 모니터는 종종 우리를 위축되게 하고</a:t>
            </a:r>
            <a:r>
              <a:rPr lang="en-US" altLang="ko-KR" sz="800" dirty="0"/>
              <a:t>, </a:t>
            </a:r>
            <a:r>
              <a:rPr lang="ko-KR" altLang="en-US" sz="800" dirty="0"/>
              <a:t>불안하게 하며 자신감을 앗아가기도 하는 것을 찾아 해결할 수 있도록 하는 데 유용한 정보를 제공할 수 있습니다</a:t>
            </a:r>
            <a:r>
              <a:rPr lang="en-US" altLang="ko-KR" sz="800" dirty="0"/>
              <a:t>.</a:t>
            </a:r>
            <a:endParaRPr kumimoji="1" lang="ko-Kore-KR" altLang="en-US" sz="800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E5C1AF8E-F254-5340-9826-60985B1960D1}"/>
              </a:ext>
            </a:extLst>
          </p:cNvPr>
          <p:cNvSpPr txBox="1"/>
          <p:nvPr/>
        </p:nvSpPr>
        <p:spPr>
          <a:xfrm>
            <a:off x="3384816" y="4861695"/>
            <a:ext cx="5979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당신은 정서 상태에서 우울과 불안</a:t>
            </a:r>
            <a:r>
              <a:rPr lang="en-US" altLang="ko-KR" sz="800" dirty="0"/>
              <a:t>, </a:t>
            </a:r>
            <a:r>
              <a:rPr lang="ko-KR" altLang="en-US" sz="800" dirty="0"/>
              <a:t>강박</a:t>
            </a:r>
            <a:r>
              <a:rPr lang="en-US" altLang="ko-KR" sz="800" dirty="0"/>
              <a:t>, </a:t>
            </a:r>
            <a:r>
              <a:rPr lang="ko-KR" altLang="en-US" sz="800" dirty="0"/>
              <a:t>분노가 관찰되었습니다</a:t>
            </a:r>
            <a:r>
              <a:rPr lang="en-US" altLang="ko-KR" sz="800" dirty="0"/>
              <a:t>. </a:t>
            </a:r>
            <a:r>
              <a:rPr lang="ko-KR" altLang="en-US" sz="800" dirty="0"/>
              <a:t>불안과 강박은 다소 경미한 수준으로 가끔씩 생기는 </a:t>
            </a:r>
            <a:r>
              <a:rPr lang="ko-KR" altLang="en-US" sz="800" dirty="0" err="1"/>
              <a:t>불편감</a:t>
            </a:r>
            <a:r>
              <a:rPr lang="ko-KR" altLang="en-US" sz="800" dirty="0"/>
              <a:t> 또는 위화감을 해소하기 위해 과하게 노력하는 경향이 있는 것으로 보입니다</a:t>
            </a:r>
            <a:r>
              <a:rPr lang="en-US" altLang="ko-KR" sz="800" dirty="0"/>
              <a:t>. </a:t>
            </a:r>
            <a:r>
              <a:rPr lang="ko-KR" altLang="en-US" sz="800" dirty="0"/>
              <a:t>우울과 분노는 상대적으로 더 높은 수준으로 나타났고</a:t>
            </a:r>
            <a:r>
              <a:rPr lang="en-US" altLang="ko-KR" sz="800" dirty="0"/>
              <a:t>, </a:t>
            </a:r>
            <a:r>
              <a:rPr lang="ko-KR" altLang="en-US" sz="800" dirty="0"/>
              <a:t>당신은 종종 우울하고 무기력하며</a:t>
            </a:r>
            <a:r>
              <a:rPr lang="en-US" altLang="ko-KR" sz="800" dirty="0"/>
              <a:t>, </a:t>
            </a:r>
            <a:r>
              <a:rPr lang="ko-KR" altLang="en-US" sz="800" dirty="0"/>
              <a:t>화가 나거나 공격적인 행동을 하고 싶은 충동이 생길 때가 있는 것으로 보입니다</a:t>
            </a:r>
            <a:r>
              <a:rPr lang="en-US" altLang="ko-KR" sz="800" dirty="0"/>
              <a:t>. </a:t>
            </a:r>
            <a:r>
              <a:rPr lang="ko-KR" altLang="en-US" sz="800" dirty="0"/>
              <a:t>당신의 적응 상태에서는 자기조절 문제와 현실 부적응</a:t>
            </a:r>
            <a:r>
              <a:rPr lang="en-US" altLang="ko-KR" sz="800" dirty="0"/>
              <a:t>, </a:t>
            </a:r>
            <a:r>
              <a:rPr lang="ko-KR" altLang="en-US" sz="800" dirty="0"/>
              <a:t>신체 부적응</a:t>
            </a:r>
            <a:r>
              <a:rPr lang="en-US" altLang="ko-KR" sz="800" dirty="0"/>
              <a:t>, </a:t>
            </a:r>
            <a:r>
              <a:rPr lang="ko-KR" altLang="en-US" sz="800" dirty="0"/>
              <a:t>도피</a:t>
            </a:r>
            <a:r>
              <a:rPr lang="en-US" altLang="ko-KR" sz="800" dirty="0"/>
              <a:t>, </a:t>
            </a:r>
            <a:r>
              <a:rPr lang="ko-KR" altLang="en-US" sz="800" dirty="0"/>
              <a:t>그리고 고착이 관찰되었습니다</a:t>
            </a:r>
            <a:r>
              <a:rPr lang="en-US" altLang="ko-KR" sz="800" dirty="0"/>
              <a:t>. </a:t>
            </a:r>
            <a:r>
              <a:rPr lang="ko-KR" altLang="en-US" sz="800" dirty="0"/>
              <a:t>당신은 스스로의 신체 상태나 외모에 대체적으로 만족하지 못하는 것으로 보이고</a:t>
            </a:r>
            <a:r>
              <a:rPr lang="en-US" altLang="ko-KR" sz="800" dirty="0"/>
              <a:t>, </a:t>
            </a:r>
            <a:r>
              <a:rPr lang="ko-KR" altLang="en-US" sz="800" dirty="0"/>
              <a:t>충동적이고 본능적인 생각이나 행동을 조절하는 데 어려움을 겪고 회피하고자 하는 경향이 있고</a:t>
            </a:r>
            <a:r>
              <a:rPr lang="en-US" altLang="ko-KR" sz="800" dirty="0"/>
              <a:t>, </a:t>
            </a:r>
            <a:r>
              <a:rPr lang="ko-KR" altLang="en-US" sz="800" dirty="0"/>
              <a:t>지나치게 과거에 대한 생각에 몰두하는 것으로 보입니다</a:t>
            </a:r>
            <a:r>
              <a:rPr lang="en-US" altLang="ko-KR" sz="800" dirty="0"/>
              <a:t>.</a:t>
            </a:r>
            <a:endParaRPr kumimoji="1" lang="ko-Kore-KR" altLang="en-US" sz="800" dirty="0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8B3A0AF7-5A52-9E4E-9A3E-9136883E49D2}"/>
              </a:ext>
            </a:extLst>
          </p:cNvPr>
          <p:cNvSpPr/>
          <p:nvPr/>
        </p:nvSpPr>
        <p:spPr>
          <a:xfrm>
            <a:off x="1525470" y="1592398"/>
            <a:ext cx="8167337" cy="50214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C467C35-F3B2-A34A-9AC5-690AB889A81A}"/>
              </a:ext>
            </a:extLst>
          </p:cNvPr>
          <p:cNvSpPr txBox="1"/>
          <p:nvPr/>
        </p:nvSpPr>
        <p:spPr>
          <a:xfrm>
            <a:off x="3394775" y="4674132"/>
            <a:ext cx="8617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900" b="1" dirty="0"/>
              <a:t>전문가</a:t>
            </a:r>
            <a:r>
              <a:rPr kumimoji="1" lang="ko-KR" altLang="en-US" sz="900" b="1" dirty="0"/>
              <a:t> 소견</a:t>
            </a:r>
            <a:endParaRPr kumimoji="1" lang="ko-Kore-KR" altLang="en-US" sz="900" b="1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1DC6374-6613-294A-9B79-CC3963C73B03}"/>
              </a:ext>
            </a:extLst>
          </p:cNvPr>
          <p:cNvSpPr txBox="1"/>
          <p:nvPr/>
        </p:nvSpPr>
        <p:spPr>
          <a:xfrm>
            <a:off x="3384615" y="2154452"/>
            <a:ext cx="8617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900" b="1" dirty="0"/>
              <a:t>전문가</a:t>
            </a:r>
            <a:r>
              <a:rPr kumimoji="1" lang="ko-KR" altLang="en-US" sz="900" b="1" dirty="0"/>
              <a:t> 소견</a:t>
            </a:r>
            <a:endParaRPr kumimoji="1" lang="ko-Kore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4144283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D90B3298-6043-432F-9E32-F982BEC07778}"/>
              </a:ext>
            </a:extLst>
          </p:cNvPr>
          <p:cNvSpPr/>
          <p:nvPr/>
        </p:nvSpPr>
        <p:spPr>
          <a:xfrm>
            <a:off x="17059" y="1135676"/>
            <a:ext cx="9874370" cy="55517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3B6A65-8332-4DA1-AF42-776A407E0A73}"/>
              </a:ext>
            </a:extLst>
          </p:cNvPr>
          <p:cNvSpPr/>
          <p:nvPr/>
        </p:nvSpPr>
        <p:spPr>
          <a:xfrm>
            <a:off x="17059" y="1135676"/>
            <a:ext cx="9874370" cy="388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2F91267-DBFF-4277-92D5-46F1ED1FB0E3}"/>
              </a:ext>
            </a:extLst>
          </p:cNvPr>
          <p:cNvSpPr/>
          <p:nvPr/>
        </p:nvSpPr>
        <p:spPr>
          <a:xfrm>
            <a:off x="2305900" y="1191952"/>
            <a:ext cx="19231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종합정보현황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DE9826-D01C-4CD6-A728-C98E48135C76}"/>
              </a:ext>
            </a:extLst>
          </p:cNvPr>
          <p:cNvSpPr/>
          <p:nvPr/>
        </p:nvSpPr>
        <p:spPr>
          <a:xfrm>
            <a:off x="4542401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독거노인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안심케어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8F88E4-5503-4262-AB17-F0BB4BD7E4B9}"/>
              </a:ext>
            </a:extLst>
          </p:cNvPr>
          <p:cNvSpPr/>
          <p:nvPr/>
        </p:nvSpPr>
        <p:spPr>
          <a:xfrm>
            <a:off x="6730430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스마트타운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관리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B793379-4412-4376-8A6F-AD777511D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6" y="1146174"/>
            <a:ext cx="1151283" cy="370056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F4F0629E-6EA3-49F9-B02F-35226D386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3952" y="111760"/>
            <a:ext cx="2288403" cy="664464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8D10B10B-1C92-4808-9715-7FC50F86D140}"/>
              </a:ext>
            </a:extLst>
          </p:cNvPr>
          <p:cNvSpPr txBox="1"/>
          <p:nvPr/>
        </p:nvSpPr>
        <p:spPr>
          <a:xfrm>
            <a:off x="10591494" y="176249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Monitoring_1</a:t>
            </a:r>
            <a:endParaRPr lang="ko-KR" altLang="en-US" sz="10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56D011D-304B-5B42-B461-9ED8C6B0EA45}"/>
              </a:ext>
            </a:extLst>
          </p:cNvPr>
          <p:cNvSpPr txBox="1"/>
          <p:nvPr/>
        </p:nvSpPr>
        <p:spPr>
          <a:xfrm>
            <a:off x="10600944" y="466247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심신 케어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FC77FE5-C8CD-C148-9768-905538450AD3}"/>
              </a:ext>
            </a:extLst>
          </p:cNvPr>
          <p:cNvSpPr txBox="1"/>
          <p:nvPr/>
        </p:nvSpPr>
        <p:spPr>
          <a:xfrm>
            <a:off x="10594966" y="691193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Idx-1-1-1-1</a:t>
            </a:r>
            <a:endParaRPr lang="ko-KR" altLang="en-US" sz="10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47B39A5-6E4B-6642-800A-427227DEE842}"/>
              </a:ext>
            </a:extLst>
          </p:cNvPr>
          <p:cNvSpPr txBox="1"/>
          <p:nvPr/>
        </p:nvSpPr>
        <p:spPr>
          <a:xfrm>
            <a:off x="10600944" y="904724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그림검사결과 상세보기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AA6ACA97-7895-FB4A-9E6D-7CD44F1DD0B2}"/>
              </a:ext>
            </a:extLst>
          </p:cNvPr>
          <p:cNvGrpSpPr/>
          <p:nvPr/>
        </p:nvGrpSpPr>
        <p:grpSpPr>
          <a:xfrm>
            <a:off x="18004" y="1545791"/>
            <a:ext cx="1391104" cy="5124346"/>
            <a:chOff x="18004" y="1545791"/>
            <a:chExt cx="1391104" cy="512434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84087597-BE1A-E54A-8DA1-3A4874855EA9}"/>
                </a:ext>
              </a:extLst>
            </p:cNvPr>
            <p:cNvSpPr/>
            <p:nvPr/>
          </p:nvSpPr>
          <p:spPr>
            <a:xfrm>
              <a:off x="20493" y="1545791"/>
              <a:ext cx="584655" cy="5114017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7774709C-C49F-EE44-96F4-9CF8402756E9}"/>
                </a:ext>
              </a:extLst>
            </p:cNvPr>
            <p:cNvGrpSpPr/>
            <p:nvPr/>
          </p:nvGrpSpPr>
          <p:grpSpPr>
            <a:xfrm>
              <a:off x="18408" y="1556120"/>
              <a:ext cx="578318" cy="3455777"/>
              <a:chOff x="18408" y="1556120"/>
              <a:chExt cx="578318" cy="3455777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5FBE503C-AEF9-B347-97E4-3B07B28633FE}"/>
                  </a:ext>
                </a:extLst>
              </p:cNvPr>
              <p:cNvGrpSpPr/>
              <p:nvPr/>
            </p:nvGrpSpPr>
            <p:grpSpPr>
              <a:xfrm>
                <a:off x="21578" y="1556120"/>
                <a:ext cx="572620" cy="2945421"/>
                <a:chOff x="21578" y="1556120"/>
                <a:chExt cx="572620" cy="2945421"/>
              </a:xfrm>
            </p:grpSpPr>
            <p:sp>
              <p:nvSpPr>
                <p:cNvPr id="127" name="직사각형 126">
                  <a:extLst>
                    <a:ext uri="{FF2B5EF4-FFF2-40B4-BE49-F238E27FC236}">
                      <a16:creationId xmlns:a16="http://schemas.microsoft.com/office/drawing/2014/main" id="{652F6767-90F9-274C-97DB-851185CB6F74}"/>
                    </a:ext>
                  </a:extLst>
                </p:cNvPr>
                <p:cNvSpPr/>
                <p:nvPr/>
              </p:nvSpPr>
              <p:spPr>
                <a:xfrm>
                  <a:off x="23491" y="1556120"/>
                  <a:ext cx="570707" cy="507244"/>
                </a:xfrm>
                <a:prstGeom prst="rect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r>
                    <a:rPr lang="ko-KR" altLang="en-US" sz="700" b="1" dirty="0">
                      <a:solidFill>
                        <a:srgbClr val="254699"/>
                      </a:solidFill>
                    </a:rPr>
                    <a:t>헬스 케어</a:t>
                  </a:r>
                </a:p>
              </p:txBody>
            </p:sp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18A6D2BE-AA50-8B4F-828B-820ABF9295D4}"/>
                    </a:ext>
                  </a:extLst>
                </p:cNvPr>
                <p:cNvSpPr/>
                <p:nvPr/>
              </p:nvSpPr>
              <p:spPr>
                <a:xfrm>
                  <a:off x="21578" y="2071768"/>
                  <a:ext cx="570707" cy="507244"/>
                </a:xfrm>
                <a:prstGeom prst="rect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r>
                    <a:rPr lang="ko-KR" altLang="en-US" sz="700" b="1" dirty="0">
                      <a:solidFill>
                        <a:srgbClr val="254699"/>
                      </a:solidFill>
                    </a:rPr>
                    <a:t>심신 케어</a:t>
                  </a:r>
                </a:p>
              </p:txBody>
            </p:sp>
            <p:sp>
              <p:nvSpPr>
                <p:cNvPr id="129" name="직사각형 128">
                  <a:extLst>
                    <a:ext uri="{FF2B5EF4-FFF2-40B4-BE49-F238E27FC236}">
                      <a16:creationId xmlns:a16="http://schemas.microsoft.com/office/drawing/2014/main" id="{A4CDE10E-21E2-8C40-B71C-EB7B0C2F45FE}"/>
                    </a:ext>
                  </a:extLst>
                </p:cNvPr>
                <p:cNvSpPr/>
                <p:nvPr/>
              </p:nvSpPr>
              <p:spPr>
                <a:xfrm>
                  <a:off x="23256" y="3994297"/>
                  <a:ext cx="570707" cy="507244"/>
                </a:xfrm>
                <a:prstGeom prst="rect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r>
                    <a:rPr lang="en-US" altLang="ko-KR" sz="700" b="1" dirty="0">
                      <a:solidFill>
                        <a:srgbClr val="254699"/>
                      </a:solidFill>
                    </a:rPr>
                    <a:t>QR </a:t>
                  </a:r>
                  <a:r>
                    <a:rPr lang="ko-KR" altLang="en-US" sz="700" b="1" dirty="0">
                      <a:solidFill>
                        <a:srgbClr val="254699"/>
                      </a:solidFill>
                    </a:rPr>
                    <a:t>출입관리</a:t>
                  </a:r>
                  <a:endParaRPr lang="en-US" altLang="ko-KR" sz="700" b="1" dirty="0">
                    <a:solidFill>
                      <a:srgbClr val="254699"/>
                    </a:solidFill>
                  </a:endParaRPr>
                </a:p>
              </p:txBody>
            </p:sp>
          </p:grp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E92796B5-C4BA-1246-AF46-D440ECB3BACA}"/>
                  </a:ext>
                </a:extLst>
              </p:cNvPr>
              <p:cNvSpPr/>
              <p:nvPr/>
            </p:nvSpPr>
            <p:spPr>
              <a:xfrm>
                <a:off x="18408" y="4504653"/>
                <a:ext cx="578318" cy="507244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ko-KR" altLang="en-US" sz="700" b="1" dirty="0">
                    <a:solidFill>
                      <a:srgbClr val="254699"/>
                    </a:solidFill>
                  </a:rPr>
                  <a:t>화상 통화</a:t>
                </a:r>
              </a:p>
            </p:txBody>
          </p:sp>
        </p:grpSp>
        <p:pic>
          <p:nvPicPr>
            <p:cNvPr id="78" name="그래픽 77" descr="실행 단색으로 채워진">
              <a:extLst>
                <a:ext uri="{FF2B5EF4-FFF2-40B4-BE49-F238E27FC236}">
                  <a16:creationId xmlns:a16="http://schemas.microsoft.com/office/drawing/2014/main" id="{C5CF2DDB-337C-7F4F-B909-1D733FF36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9035" y="1584537"/>
              <a:ext cx="359875" cy="359875"/>
            </a:xfrm>
            <a:prstGeom prst="rect">
              <a:avLst/>
            </a:prstGeom>
          </p:spPr>
        </p:pic>
        <p:pic>
          <p:nvPicPr>
            <p:cNvPr id="88" name="그래픽 87" descr="명상 단색으로 채워진">
              <a:extLst>
                <a:ext uri="{FF2B5EF4-FFF2-40B4-BE49-F238E27FC236}">
                  <a16:creationId xmlns:a16="http://schemas.microsoft.com/office/drawing/2014/main" id="{274634AC-CBB5-E04C-A12A-0AD49EEAE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7889" y="2070261"/>
              <a:ext cx="402166" cy="402166"/>
            </a:xfrm>
            <a:prstGeom prst="rect">
              <a:avLst/>
            </a:prstGeom>
          </p:spPr>
        </p:pic>
        <p:pic>
          <p:nvPicPr>
            <p:cNvPr id="89" name="그래픽 88" descr="QR 코드 단색으로 채워진">
              <a:extLst>
                <a:ext uri="{FF2B5EF4-FFF2-40B4-BE49-F238E27FC236}">
                  <a16:creationId xmlns:a16="http://schemas.microsoft.com/office/drawing/2014/main" id="{0695208C-3DD0-9D49-8DE9-3E261301E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9035" y="4012812"/>
              <a:ext cx="372889" cy="372889"/>
            </a:xfrm>
            <a:prstGeom prst="rect">
              <a:avLst/>
            </a:prstGeom>
          </p:spPr>
        </p:pic>
        <p:pic>
          <p:nvPicPr>
            <p:cNvPr id="90" name="그래픽 89" descr="온라인 모임 단색으로 채워진">
              <a:extLst>
                <a:ext uri="{FF2B5EF4-FFF2-40B4-BE49-F238E27FC236}">
                  <a16:creationId xmlns:a16="http://schemas.microsoft.com/office/drawing/2014/main" id="{762D57BC-1E5E-C949-9A46-F7D1B186E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9338" y="4532999"/>
              <a:ext cx="380717" cy="380717"/>
            </a:xfrm>
            <a:prstGeom prst="rect">
              <a:avLst/>
            </a:prstGeom>
          </p:spPr>
        </p:pic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B08C715-A5FA-104A-9E60-F9AE9C4C2957}"/>
                </a:ext>
              </a:extLst>
            </p:cNvPr>
            <p:cNvSpPr/>
            <p:nvPr/>
          </p:nvSpPr>
          <p:spPr>
            <a:xfrm>
              <a:off x="648231" y="1556120"/>
              <a:ext cx="750357" cy="5114017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300973E4-E80D-734D-A341-44F038FCDACB}"/>
                </a:ext>
              </a:extLst>
            </p:cNvPr>
            <p:cNvSpPr/>
            <p:nvPr/>
          </p:nvSpPr>
          <p:spPr>
            <a:xfrm>
              <a:off x="648231" y="1556120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2AC8BE32-9E4B-004D-90D7-DF79E517B8EC}"/>
                </a:ext>
              </a:extLst>
            </p:cNvPr>
            <p:cNvSpPr/>
            <p:nvPr/>
          </p:nvSpPr>
          <p:spPr>
            <a:xfrm>
              <a:off x="642977" y="1887193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F58DF6A3-12F2-AE4C-888B-701D462B9A6F}"/>
                </a:ext>
              </a:extLst>
            </p:cNvPr>
            <p:cNvSpPr/>
            <p:nvPr/>
          </p:nvSpPr>
          <p:spPr>
            <a:xfrm>
              <a:off x="648236" y="2186736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C668F9A9-9D23-8147-A288-1D9826FC82BA}"/>
                </a:ext>
              </a:extLst>
            </p:cNvPr>
            <p:cNvSpPr/>
            <p:nvPr/>
          </p:nvSpPr>
          <p:spPr>
            <a:xfrm>
              <a:off x="653489" y="2507305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CAF062F7-29EB-E74E-844B-17C90902C0D2}"/>
                </a:ext>
              </a:extLst>
            </p:cNvPr>
            <p:cNvSpPr/>
            <p:nvPr/>
          </p:nvSpPr>
          <p:spPr>
            <a:xfrm>
              <a:off x="658745" y="2827868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43D2A24-C522-D143-B5A9-6DF6F936503B}"/>
                </a:ext>
              </a:extLst>
            </p:cNvPr>
            <p:cNvSpPr/>
            <p:nvPr/>
          </p:nvSpPr>
          <p:spPr>
            <a:xfrm>
              <a:off x="653494" y="3137921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12607DA0-99FF-4941-8181-4758393E9405}"/>
                </a:ext>
              </a:extLst>
            </p:cNvPr>
            <p:cNvSpPr/>
            <p:nvPr/>
          </p:nvSpPr>
          <p:spPr>
            <a:xfrm>
              <a:off x="653488" y="3453234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37EA692C-1C6A-1249-9A63-17CDEB7139EE}"/>
                </a:ext>
              </a:extLst>
            </p:cNvPr>
            <p:cNvSpPr/>
            <p:nvPr/>
          </p:nvSpPr>
          <p:spPr>
            <a:xfrm>
              <a:off x="658744" y="3773797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54AA4472-0B8B-2741-8636-8C357CB71884}"/>
                </a:ext>
              </a:extLst>
            </p:cNvPr>
            <p:cNvSpPr/>
            <p:nvPr/>
          </p:nvSpPr>
          <p:spPr>
            <a:xfrm>
              <a:off x="653493" y="4083850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EFA9C4F7-8C6B-0F40-B930-DAAE1083AF7E}"/>
                </a:ext>
              </a:extLst>
            </p:cNvPr>
            <p:cNvSpPr/>
            <p:nvPr/>
          </p:nvSpPr>
          <p:spPr>
            <a:xfrm>
              <a:off x="658746" y="4404419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F8765A5-669A-6B4C-82E1-0ED405194488}"/>
                </a:ext>
              </a:extLst>
            </p:cNvPr>
            <p:cNvSpPr/>
            <p:nvPr/>
          </p:nvSpPr>
          <p:spPr>
            <a:xfrm>
              <a:off x="653492" y="4724982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1E7D7939-94FD-2140-94D4-71CFDAE92576}"/>
                </a:ext>
              </a:extLst>
            </p:cNvPr>
            <p:cNvSpPr/>
            <p:nvPr/>
          </p:nvSpPr>
          <p:spPr>
            <a:xfrm>
              <a:off x="658751" y="5035035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BE48DC47-A089-2349-A350-6CACE6419C54}"/>
                </a:ext>
              </a:extLst>
            </p:cNvPr>
            <p:cNvSpPr/>
            <p:nvPr/>
          </p:nvSpPr>
          <p:spPr>
            <a:xfrm>
              <a:off x="648239" y="5360850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2880623-F6A5-7347-9471-556A17FD60D0}"/>
                </a:ext>
              </a:extLst>
            </p:cNvPr>
            <p:cNvSpPr/>
            <p:nvPr/>
          </p:nvSpPr>
          <p:spPr>
            <a:xfrm>
              <a:off x="653492" y="5681419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CF1D1E3-EC21-7D4F-A5CB-FED30BA7E647}"/>
                </a:ext>
              </a:extLst>
            </p:cNvPr>
            <p:cNvSpPr/>
            <p:nvPr/>
          </p:nvSpPr>
          <p:spPr>
            <a:xfrm>
              <a:off x="648238" y="6001982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06C633A8-9B76-5240-9625-70AE43FC826C}"/>
                </a:ext>
              </a:extLst>
            </p:cNvPr>
            <p:cNvSpPr/>
            <p:nvPr/>
          </p:nvSpPr>
          <p:spPr>
            <a:xfrm>
              <a:off x="653497" y="6312035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20" name="사각형: 둥근 모서리 2">
              <a:extLst>
                <a:ext uri="{FF2B5EF4-FFF2-40B4-BE49-F238E27FC236}">
                  <a16:creationId xmlns:a16="http://schemas.microsoft.com/office/drawing/2014/main" id="{C1832E4A-05E9-B64E-908E-A69A4FF377EE}"/>
                </a:ext>
              </a:extLst>
            </p:cNvPr>
            <p:cNvSpPr/>
            <p:nvPr/>
          </p:nvSpPr>
          <p:spPr>
            <a:xfrm>
              <a:off x="25750" y="2585613"/>
              <a:ext cx="573470" cy="138105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29E2AB56-8FED-D74D-949C-086715626018}"/>
                </a:ext>
              </a:extLst>
            </p:cNvPr>
            <p:cNvSpPr/>
            <p:nvPr/>
          </p:nvSpPr>
          <p:spPr>
            <a:xfrm>
              <a:off x="33769" y="2643741"/>
              <a:ext cx="570707" cy="5828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그림검사결과보기</a:t>
              </a:r>
            </a:p>
          </p:txBody>
        </p:sp>
        <p:pic>
          <p:nvPicPr>
            <p:cNvPr id="122" name="그래픽 121" descr="퍼즐 단색으로 채워진">
              <a:extLst>
                <a:ext uri="{FF2B5EF4-FFF2-40B4-BE49-F238E27FC236}">
                  <a16:creationId xmlns:a16="http://schemas.microsoft.com/office/drawing/2014/main" id="{96CB6D2B-1024-DD49-8278-1B9FBE8EC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20877" y="3290284"/>
              <a:ext cx="360521" cy="360521"/>
            </a:xfrm>
            <a:prstGeom prst="rect">
              <a:avLst/>
            </a:prstGeom>
          </p:spPr>
        </p:pic>
        <p:pic>
          <p:nvPicPr>
            <p:cNvPr id="123" name="그래픽 122" descr="이미지 단색으로 채워진">
              <a:extLst>
                <a:ext uri="{FF2B5EF4-FFF2-40B4-BE49-F238E27FC236}">
                  <a16:creationId xmlns:a16="http://schemas.microsoft.com/office/drawing/2014/main" id="{1588CA31-477D-E444-92F1-27FE8C51F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7889" y="2614888"/>
              <a:ext cx="419848" cy="419848"/>
            </a:xfrm>
            <a:prstGeom prst="rect">
              <a:avLst/>
            </a:prstGeom>
          </p:spPr>
        </p:pic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B73E18F5-9F26-534F-80B3-EB48C2D1BFF6}"/>
                </a:ext>
              </a:extLst>
            </p:cNvPr>
            <p:cNvSpPr/>
            <p:nvPr/>
          </p:nvSpPr>
          <p:spPr>
            <a:xfrm>
              <a:off x="18004" y="3300632"/>
              <a:ext cx="570707" cy="5828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게임검사결과보기</a:t>
              </a:r>
            </a:p>
          </p:txBody>
        </p:sp>
      </p:grp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43A2E95D-4C0A-1E47-A098-841EBD795849}"/>
              </a:ext>
            </a:extLst>
          </p:cNvPr>
          <p:cNvSpPr/>
          <p:nvPr/>
        </p:nvSpPr>
        <p:spPr>
          <a:xfrm>
            <a:off x="15775" y="1143475"/>
            <a:ext cx="9874370" cy="5551761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080A9797-545E-CF42-8C43-FC5E8292F75A}"/>
              </a:ext>
            </a:extLst>
          </p:cNvPr>
          <p:cNvSpPr/>
          <p:nvPr/>
        </p:nvSpPr>
        <p:spPr>
          <a:xfrm>
            <a:off x="3330067" y="1592397"/>
            <a:ext cx="6497514" cy="502146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505956DA-4F58-4146-98FB-C26591C45FAC}"/>
              </a:ext>
            </a:extLst>
          </p:cNvPr>
          <p:cNvSpPr/>
          <p:nvPr/>
        </p:nvSpPr>
        <p:spPr>
          <a:xfrm>
            <a:off x="3410160" y="1640740"/>
            <a:ext cx="2142190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tx1"/>
                </a:solidFill>
              </a:rPr>
              <a:t>심신케어 전체현황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6B6DC4AF-E5F9-CA41-A6A5-2023ACF0BE77}"/>
              </a:ext>
            </a:extLst>
          </p:cNvPr>
          <p:cNvSpPr txBox="1"/>
          <p:nvPr/>
        </p:nvSpPr>
        <p:spPr>
          <a:xfrm>
            <a:off x="2706977" y="6283412"/>
            <a:ext cx="3780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/>
              <a:t>&lt;</a:t>
            </a:r>
            <a:r>
              <a:rPr kumimoji="1" lang="ko-KR" altLang="en-US" sz="1000" dirty="0"/>
              <a:t>  </a:t>
            </a:r>
            <a:r>
              <a:rPr kumimoji="1" lang="en-US" altLang="ko-KR" sz="1000" dirty="0"/>
              <a:t>1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2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3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4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5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6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7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8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9 10 &gt;</a:t>
            </a:r>
            <a:endParaRPr kumimoji="1" lang="ko-Kore-KR" altLang="en-US" sz="1000" dirty="0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DD346CDB-8E7E-CC4E-B4B6-EE99A98E9657}"/>
              </a:ext>
            </a:extLst>
          </p:cNvPr>
          <p:cNvGrpSpPr/>
          <p:nvPr/>
        </p:nvGrpSpPr>
        <p:grpSpPr>
          <a:xfrm>
            <a:off x="3404104" y="1985474"/>
            <a:ext cx="6299295" cy="382835"/>
            <a:chOff x="3404104" y="1985474"/>
            <a:chExt cx="6299295" cy="38283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235CA28D-BF66-4644-8DEC-4C764B71E9D5}"/>
                </a:ext>
              </a:extLst>
            </p:cNvPr>
            <p:cNvSpPr/>
            <p:nvPr/>
          </p:nvSpPr>
          <p:spPr>
            <a:xfrm>
              <a:off x="3404104" y="1985474"/>
              <a:ext cx="6299295" cy="38283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94C78520-75A8-D641-9FE1-B401B3728FDC}"/>
                </a:ext>
              </a:extLst>
            </p:cNvPr>
            <p:cNvSpPr/>
            <p:nvPr/>
          </p:nvSpPr>
          <p:spPr>
            <a:xfrm>
              <a:off x="4132108" y="2090020"/>
              <a:ext cx="977263" cy="1723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ko-Kore-KR" sz="900" b="1" dirty="0">
                  <a:solidFill>
                    <a:schemeClr val="bg1">
                      <a:lumMod val="85000"/>
                    </a:schemeClr>
                  </a:solidFill>
                </a:rPr>
                <a:t>YYYY-MM-DD</a:t>
              </a:r>
              <a:endParaRPr kumimoji="1" lang="ko-Kore-KR" altLang="en-US" sz="9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F9A2FBF3-D9BD-4E4A-B221-2E397F1E5BE6}"/>
                </a:ext>
              </a:extLst>
            </p:cNvPr>
            <p:cNvSpPr txBox="1"/>
            <p:nvPr/>
          </p:nvSpPr>
          <p:spPr>
            <a:xfrm>
              <a:off x="3452618" y="2079819"/>
              <a:ext cx="70775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900" b="1" dirty="0"/>
                <a:t>기간</a:t>
              </a:r>
              <a:r>
                <a:rPr kumimoji="1" lang="ko-KR" altLang="en-US" sz="900" b="1" dirty="0"/>
                <a:t> 검색</a:t>
              </a:r>
              <a:endParaRPr kumimoji="1" lang="ko-Kore-KR" altLang="en-US" sz="900" b="1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748C522C-10B7-7948-A5CD-9CE58164B788}"/>
                </a:ext>
              </a:extLst>
            </p:cNvPr>
            <p:cNvSpPr txBox="1"/>
            <p:nvPr/>
          </p:nvSpPr>
          <p:spPr>
            <a:xfrm>
              <a:off x="6444452" y="2064721"/>
              <a:ext cx="10186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900" b="1" dirty="0"/>
                <a:t>단어</a:t>
              </a:r>
              <a:r>
                <a:rPr kumimoji="1" lang="ko-KR" altLang="en-US" sz="900" b="1" dirty="0"/>
                <a:t> 검색</a:t>
              </a:r>
              <a:endParaRPr kumimoji="1" lang="ko-Kore-KR" altLang="en-US" sz="900" b="1" dirty="0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0736331F-55F4-F143-8150-AC452A0D0706}"/>
                </a:ext>
              </a:extLst>
            </p:cNvPr>
            <p:cNvSpPr/>
            <p:nvPr/>
          </p:nvSpPr>
          <p:spPr>
            <a:xfrm>
              <a:off x="7980738" y="2058826"/>
              <a:ext cx="1204331" cy="2104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900" b="1" dirty="0">
                  <a:solidFill>
                    <a:schemeClr val="bg1">
                      <a:lumMod val="85000"/>
                    </a:schemeClr>
                  </a:solidFill>
                </a:rPr>
                <a:t>검색어</a:t>
              </a:r>
              <a:r>
                <a:rPr kumimoji="1" lang="ko-KR" altLang="en-US" sz="900" b="1" dirty="0">
                  <a:solidFill>
                    <a:schemeClr val="bg1">
                      <a:lumMod val="85000"/>
                    </a:schemeClr>
                  </a:solidFill>
                </a:rPr>
                <a:t> 입력</a:t>
              </a:r>
              <a:endParaRPr kumimoji="1" lang="ko-Kore-KR" altLang="en-US" sz="9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7EAEE6E-5982-C44E-8EA6-5C4FD5B3B6B1}"/>
                </a:ext>
              </a:extLst>
            </p:cNvPr>
            <p:cNvSpPr txBox="1"/>
            <p:nvPr/>
          </p:nvSpPr>
          <p:spPr>
            <a:xfrm>
              <a:off x="5118441" y="2060800"/>
              <a:ext cx="28980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900" b="1" dirty="0"/>
                <a:t>~</a:t>
              </a:r>
              <a:endParaRPr kumimoji="1" lang="ko-Kore-KR" altLang="en-US" sz="900" b="1" dirty="0"/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C16863EF-F69B-9B49-9541-D3F7CEA5F063}"/>
                </a:ext>
              </a:extLst>
            </p:cNvPr>
            <p:cNvSpPr/>
            <p:nvPr/>
          </p:nvSpPr>
          <p:spPr>
            <a:xfrm>
              <a:off x="7142936" y="2065789"/>
              <a:ext cx="676642" cy="2028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900" b="1" dirty="0">
                  <a:solidFill>
                    <a:schemeClr val="bg1">
                      <a:lumMod val="85000"/>
                    </a:schemeClr>
                  </a:solidFill>
                </a:rPr>
                <a:t>이름</a:t>
              </a:r>
              <a:endParaRPr kumimoji="1" lang="ko-Kore-KR" altLang="en-US" sz="900" dirty="0"/>
            </a:p>
          </p:txBody>
        </p:sp>
        <p:sp>
          <p:nvSpPr>
            <p:cNvPr id="142" name="삼각형 141">
              <a:extLst>
                <a:ext uri="{FF2B5EF4-FFF2-40B4-BE49-F238E27FC236}">
                  <a16:creationId xmlns:a16="http://schemas.microsoft.com/office/drawing/2014/main" id="{38BCD4F0-32CF-E541-95D2-48110C864D2D}"/>
                </a:ext>
              </a:extLst>
            </p:cNvPr>
            <p:cNvSpPr/>
            <p:nvPr/>
          </p:nvSpPr>
          <p:spPr>
            <a:xfrm rot="10800000">
              <a:off x="7639981" y="2119066"/>
              <a:ext cx="118808" cy="111695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33460437-C469-124E-8407-0F3DB6141553}"/>
                </a:ext>
              </a:extLst>
            </p:cNvPr>
            <p:cNvSpPr/>
            <p:nvPr/>
          </p:nvSpPr>
          <p:spPr>
            <a:xfrm>
              <a:off x="5389052" y="2080995"/>
              <a:ext cx="977263" cy="1723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ko-Kore-KR" sz="900" b="1" dirty="0">
                  <a:solidFill>
                    <a:schemeClr val="bg1">
                      <a:lumMod val="85000"/>
                    </a:schemeClr>
                  </a:solidFill>
                </a:rPr>
                <a:t>YYYY-MM-DD</a:t>
              </a:r>
              <a:endParaRPr kumimoji="1" lang="ko-Kore-KR" altLang="en-US" sz="9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E27DA451-1E1D-AC4A-BCB4-489A2F688775}"/>
                </a:ext>
              </a:extLst>
            </p:cNvPr>
            <p:cNvSpPr txBox="1"/>
            <p:nvPr/>
          </p:nvSpPr>
          <p:spPr>
            <a:xfrm>
              <a:off x="9228269" y="2053001"/>
              <a:ext cx="430845" cy="230832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900" b="1" dirty="0"/>
                <a:t>검색</a:t>
              </a:r>
              <a:endParaRPr kumimoji="1" lang="ko-Kore-KR" altLang="en-US" sz="900" b="1" dirty="0"/>
            </a:p>
          </p:txBody>
        </p:sp>
      </p:grpSp>
      <p:graphicFrame>
        <p:nvGraphicFramePr>
          <p:cNvPr id="145" name="표 15">
            <a:extLst>
              <a:ext uri="{FF2B5EF4-FFF2-40B4-BE49-F238E27FC236}">
                <a16:creationId xmlns:a16="http://schemas.microsoft.com/office/drawing/2014/main" id="{45CFF72F-6487-BA43-9F70-1783EE122A10}"/>
              </a:ext>
            </a:extLst>
          </p:cNvPr>
          <p:cNvGraphicFramePr>
            <a:graphicFrameLocks noGrp="1"/>
          </p:cNvGraphicFramePr>
          <p:nvPr/>
        </p:nvGraphicFramePr>
        <p:xfrm>
          <a:off x="3402382" y="2476237"/>
          <a:ext cx="6299294" cy="2332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918">
                  <a:extLst>
                    <a:ext uri="{9D8B030D-6E8A-4147-A177-3AD203B41FA5}">
                      <a16:colId xmlns:a16="http://schemas.microsoft.com/office/drawing/2014/main" val="2115108376"/>
                    </a:ext>
                  </a:extLst>
                </a:gridCol>
                <a:gridCol w="444746">
                  <a:extLst>
                    <a:ext uri="{9D8B030D-6E8A-4147-A177-3AD203B41FA5}">
                      <a16:colId xmlns:a16="http://schemas.microsoft.com/office/drawing/2014/main" val="3390103709"/>
                    </a:ext>
                  </a:extLst>
                </a:gridCol>
                <a:gridCol w="602393">
                  <a:extLst>
                    <a:ext uri="{9D8B030D-6E8A-4147-A177-3AD203B41FA5}">
                      <a16:colId xmlns:a16="http://schemas.microsoft.com/office/drawing/2014/main" val="300519710"/>
                    </a:ext>
                  </a:extLst>
                </a:gridCol>
                <a:gridCol w="809043">
                  <a:extLst>
                    <a:ext uri="{9D8B030D-6E8A-4147-A177-3AD203B41FA5}">
                      <a16:colId xmlns:a16="http://schemas.microsoft.com/office/drawing/2014/main" val="3868618929"/>
                    </a:ext>
                  </a:extLst>
                </a:gridCol>
                <a:gridCol w="614605">
                  <a:extLst>
                    <a:ext uri="{9D8B030D-6E8A-4147-A177-3AD203B41FA5}">
                      <a16:colId xmlns:a16="http://schemas.microsoft.com/office/drawing/2014/main" val="2591671816"/>
                    </a:ext>
                  </a:extLst>
                </a:gridCol>
                <a:gridCol w="653358">
                  <a:extLst>
                    <a:ext uri="{9D8B030D-6E8A-4147-A177-3AD203B41FA5}">
                      <a16:colId xmlns:a16="http://schemas.microsoft.com/office/drawing/2014/main" val="459530156"/>
                    </a:ext>
                  </a:extLst>
                </a:gridCol>
                <a:gridCol w="614605">
                  <a:extLst>
                    <a:ext uri="{9D8B030D-6E8A-4147-A177-3AD203B41FA5}">
                      <a16:colId xmlns:a16="http://schemas.microsoft.com/office/drawing/2014/main" val="3193349549"/>
                    </a:ext>
                  </a:extLst>
                </a:gridCol>
                <a:gridCol w="614605">
                  <a:extLst>
                    <a:ext uri="{9D8B030D-6E8A-4147-A177-3AD203B41FA5}">
                      <a16:colId xmlns:a16="http://schemas.microsoft.com/office/drawing/2014/main" val="2208564931"/>
                    </a:ext>
                  </a:extLst>
                </a:gridCol>
                <a:gridCol w="678416">
                  <a:extLst>
                    <a:ext uri="{9D8B030D-6E8A-4147-A177-3AD203B41FA5}">
                      <a16:colId xmlns:a16="http://schemas.microsoft.com/office/drawing/2014/main" val="3785456386"/>
                    </a:ext>
                  </a:extLst>
                </a:gridCol>
                <a:gridCol w="614605">
                  <a:extLst>
                    <a:ext uri="{9D8B030D-6E8A-4147-A177-3AD203B41FA5}">
                      <a16:colId xmlns:a16="http://schemas.microsoft.com/office/drawing/2014/main" val="1568420705"/>
                    </a:ext>
                  </a:extLst>
                </a:gridCol>
              </a:tblGrid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검사일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검사자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소속</a:t>
                      </a:r>
                      <a:r>
                        <a:rPr lang="ko-KR" altLang="en-US" sz="600" dirty="0"/>
                        <a:t> 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전화번호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적응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사회적성향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정서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대인관계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담당</a:t>
                      </a:r>
                      <a:r>
                        <a:rPr lang="ko-KR" altLang="en-US" sz="600" dirty="0"/>
                        <a:t> 도우미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상세</a:t>
                      </a:r>
                      <a:r>
                        <a:rPr lang="ko-KR" altLang="en-US" sz="600" dirty="0"/>
                        <a:t> 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639280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박준수</a:t>
                      </a:r>
                      <a:endParaRPr lang="en-US" altLang="ko-Kore-KR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en-US" altLang="ko-Kore-KR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9</a:t>
                      </a:r>
                      <a:r>
                        <a:rPr lang="en-US" altLang="ko-KR" sz="600" dirty="0"/>
                        <a:t>7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5</a:t>
                      </a:r>
                      <a:r>
                        <a:rPr lang="en-US" altLang="ko-KR" sz="600" dirty="0"/>
                        <a:t>7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dirty="0"/>
                        <a:t>58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8</a:t>
                      </a:r>
                      <a:r>
                        <a:rPr lang="en-US" altLang="ko-KR" sz="600" dirty="0"/>
                        <a:t>6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조윤상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716785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김도현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3</a:t>
                      </a:r>
                      <a:r>
                        <a:rPr lang="en-US" altLang="ko-KR" sz="600" dirty="0"/>
                        <a:t>5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7</a:t>
                      </a:r>
                      <a:r>
                        <a:rPr lang="en-US" altLang="ko-KR" sz="600" dirty="0"/>
                        <a:t>5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3</a:t>
                      </a:r>
                      <a:r>
                        <a:rPr lang="en-US" altLang="ko-KR" sz="600" dirty="0"/>
                        <a:t>3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7</a:t>
                      </a:r>
                      <a:r>
                        <a:rPr lang="en-US" altLang="ko-KR" sz="600" dirty="0"/>
                        <a:t>7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조윤상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16433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김보근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4</a:t>
                      </a:r>
                      <a:r>
                        <a:rPr lang="en-US" altLang="ko-KR" sz="600" dirty="0"/>
                        <a:t>6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7</a:t>
                      </a:r>
                      <a:r>
                        <a:rPr lang="en-US" altLang="ko-KR" sz="600" dirty="0"/>
                        <a:t>5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4</a:t>
                      </a:r>
                      <a:r>
                        <a:rPr lang="en-US" altLang="ko-KR" sz="600" dirty="0"/>
                        <a:t>4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5</a:t>
                      </a:r>
                      <a:r>
                        <a:rPr lang="en-US" altLang="ko-KR" sz="600" dirty="0"/>
                        <a:t>6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조윤상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488534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김다혜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6</a:t>
                      </a:r>
                      <a:r>
                        <a:rPr lang="en-US" altLang="ko-KR" sz="600" dirty="0"/>
                        <a:t>3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4</a:t>
                      </a:r>
                      <a:r>
                        <a:rPr lang="en-US" altLang="ko-KR" sz="600" dirty="0"/>
                        <a:t>5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7</a:t>
                      </a:r>
                      <a:r>
                        <a:rPr lang="en-US" altLang="ko-KR" sz="600" dirty="0"/>
                        <a:t>2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8</a:t>
                      </a:r>
                      <a:r>
                        <a:rPr lang="en-US" altLang="ko-KR" sz="600" dirty="0"/>
                        <a:t>7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조윤상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141284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옥명주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7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8</a:t>
                      </a:r>
                      <a:r>
                        <a:rPr lang="en-US" altLang="ko-KR" sz="600" dirty="0"/>
                        <a:t>6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4</a:t>
                      </a:r>
                      <a:r>
                        <a:rPr lang="en-US" altLang="ko-KR" sz="600" dirty="0"/>
                        <a:t>5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6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조윤상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039652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이성원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4</a:t>
                      </a:r>
                      <a:r>
                        <a:rPr lang="en-US" altLang="ko-KR" sz="600" dirty="0"/>
                        <a:t>6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8</a:t>
                      </a:r>
                      <a:r>
                        <a:rPr lang="en-US" altLang="ko-KR" sz="600" dirty="0"/>
                        <a:t>7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4</a:t>
                      </a:r>
                      <a:r>
                        <a:rPr lang="en-US" altLang="ko-KR" sz="600" dirty="0"/>
                        <a:t>5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8</a:t>
                      </a:r>
                      <a:r>
                        <a:rPr lang="en-US" altLang="ko-KR" sz="600" dirty="0"/>
                        <a:t>4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조윤상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064533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021-11-20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이원근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7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4</a:t>
                      </a:r>
                      <a:r>
                        <a:rPr lang="en-US" altLang="ko-KR" sz="600" dirty="0"/>
                        <a:t>8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2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5</a:t>
                      </a:r>
                      <a:r>
                        <a:rPr lang="en-US" altLang="ko-KR" sz="600" dirty="0"/>
                        <a:t>7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조윤상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134364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021-11-20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김범준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1</a:t>
                      </a:r>
                      <a:r>
                        <a:rPr lang="en-US" altLang="ko-KR" sz="600" dirty="0"/>
                        <a:t>3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3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7</a:t>
                      </a:r>
                      <a:r>
                        <a:rPr lang="en-US" altLang="ko-KR" sz="600" dirty="0"/>
                        <a:t>3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3</a:t>
                      </a:r>
                      <a:r>
                        <a:rPr lang="en-US" altLang="ko-KR" sz="600" dirty="0"/>
                        <a:t>6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조윤상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724866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021-11-20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최준영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5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3</a:t>
                      </a:r>
                      <a:r>
                        <a:rPr lang="en-US" altLang="ko-KR" sz="600" dirty="0"/>
                        <a:t>5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4</a:t>
                      </a:r>
                      <a:r>
                        <a:rPr lang="en-US" altLang="ko-KR" sz="600" dirty="0"/>
                        <a:t>6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5</a:t>
                      </a:r>
                      <a:r>
                        <a:rPr lang="en-US" altLang="ko-KR" sz="600" dirty="0"/>
                        <a:t>7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이재하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187918"/>
                  </a:ext>
                </a:extLst>
              </a:tr>
            </a:tbl>
          </a:graphicData>
        </a:graphic>
      </p:graphicFrame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3A9BA03-D751-A24C-BB31-D833C8B36AD4}"/>
              </a:ext>
            </a:extLst>
          </p:cNvPr>
          <p:cNvSpPr/>
          <p:nvPr/>
        </p:nvSpPr>
        <p:spPr>
          <a:xfrm>
            <a:off x="9079454" y="2679361"/>
            <a:ext cx="622222" cy="248674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E66D7F58-ED91-CF4B-8089-DE9737D44262}"/>
              </a:ext>
            </a:extLst>
          </p:cNvPr>
          <p:cNvSpPr/>
          <p:nvPr/>
        </p:nvSpPr>
        <p:spPr>
          <a:xfrm>
            <a:off x="1437889" y="1599425"/>
            <a:ext cx="8395171" cy="502146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C9BB2C1B-8CCE-394B-8F1F-78AD80622E52}"/>
              </a:ext>
            </a:extLst>
          </p:cNvPr>
          <p:cNvSpPr/>
          <p:nvPr/>
        </p:nvSpPr>
        <p:spPr>
          <a:xfrm>
            <a:off x="1552935" y="4312018"/>
            <a:ext cx="1610586" cy="2757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chemeClr val="tx1"/>
                </a:solidFill>
              </a:rPr>
              <a:t>대인 관계 해석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49FB718-92F3-CE4F-9222-50086CEBBE6E}"/>
              </a:ext>
            </a:extLst>
          </p:cNvPr>
          <p:cNvSpPr/>
          <p:nvPr/>
        </p:nvSpPr>
        <p:spPr>
          <a:xfrm>
            <a:off x="9760990" y="3263835"/>
            <a:ext cx="63159" cy="3320505"/>
          </a:xfrm>
          <a:prstGeom prst="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0" name="그림 149">
            <a:extLst>
              <a:ext uri="{FF2B5EF4-FFF2-40B4-BE49-F238E27FC236}">
                <a16:creationId xmlns:a16="http://schemas.microsoft.com/office/drawing/2014/main" id="{98297FD5-0028-2041-A2DE-58EA361BAAE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522" y="4677824"/>
            <a:ext cx="1554206" cy="1432531"/>
          </a:xfrm>
          <a:prstGeom prst="rect">
            <a:avLst/>
          </a:prstGeom>
        </p:spPr>
      </p:pic>
      <p:sp>
        <p:nvSpPr>
          <p:cNvPr id="151" name="TextBox 150">
            <a:extLst>
              <a:ext uri="{FF2B5EF4-FFF2-40B4-BE49-F238E27FC236}">
                <a16:creationId xmlns:a16="http://schemas.microsoft.com/office/drawing/2014/main" id="{FE3A8A0E-6740-E942-BB23-BD7EFA5ED429}"/>
              </a:ext>
            </a:extLst>
          </p:cNvPr>
          <p:cNvSpPr txBox="1"/>
          <p:nvPr/>
        </p:nvSpPr>
        <p:spPr>
          <a:xfrm>
            <a:off x="3324677" y="4792625"/>
            <a:ext cx="6008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당신은 대인관계에서 </a:t>
            </a:r>
            <a:r>
              <a:rPr lang="ko-KR" altLang="en-US" sz="800" dirty="0" err="1"/>
              <a:t>지배성</a:t>
            </a:r>
            <a:r>
              <a:rPr lang="ko-KR" altLang="en-US" sz="800" dirty="0"/>
              <a:t> 부족과</a:t>
            </a:r>
            <a:r>
              <a:rPr lang="en-US" altLang="ko-KR" sz="800" dirty="0"/>
              <a:t>, </a:t>
            </a:r>
            <a:r>
              <a:rPr lang="ko-KR" altLang="en-US" sz="800" dirty="0"/>
              <a:t>적대감</a:t>
            </a:r>
            <a:r>
              <a:rPr lang="en-US" altLang="ko-KR" sz="800" dirty="0"/>
              <a:t>, </a:t>
            </a:r>
            <a:r>
              <a:rPr lang="ko-KR" altLang="en-US" sz="800" dirty="0"/>
              <a:t>의존성</a:t>
            </a:r>
            <a:r>
              <a:rPr lang="en-US" altLang="ko-KR" sz="800" dirty="0"/>
              <a:t>, </a:t>
            </a:r>
            <a:r>
              <a:rPr lang="ko-KR" altLang="en-US" sz="800" dirty="0"/>
              <a:t>위축</a:t>
            </a:r>
            <a:r>
              <a:rPr lang="en-US" altLang="ko-KR" sz="800" dirty="0"/>
              <a:t>, </a:t>
            </a:r>
            <a:r>
              <a:rPr lang="ko-KR" altLang="en-US" sz="800" dirty="0"/>
              <a:t>갈등 그리고 </a:t>
            </a:r>
            <a:r>
              <a:rPr lang="ko-KR" altLang="en-US" sz="800" dirty="0" err="1"/>
              <a:t>관계욕구가</a:t>
            </a:r>
            <a:r>
              <a:rPr lang="ko-KR" altLang="en-US" sz="800" dirty="0"/>
              <a:t> 관찰되었습니다</a:t>
            </a:r>
            <a:r>
              <a:rPr lang="en-US" altLang="ko-KR" sz="800" dirty="0"/>
              <a:t>. </a:t>
            </a:r>
            <a:r>
              <a:rPr lang="ko-KR" altLang="en-US" sz="800" dirty="0"/>
              <a:t>당신은 다른 사람들과 관계를 맺고자 하는 욕구는 있지만</a:t>
            </a:r>
            <a:r>
              <a:rPr lang="en-US" altLang="ko-KR" sz="800" dirty="0"/>
              <a:t>, </a:t>
            </a:r>
            <a:r>
              <a:rPr lang="ko-KR" altLang="en-US" sz="800" dirty="0"/>
              <a:t>그 관계로부터 발생할 수 있는 갈등이나 문제 등에 유연하게 대처하기 어렵다는 생각을 합니다</a:t>
            </a:r>
            <a:r>
              <a:rPr lang="en-US" altLang="ko-KR" sz="800" dirty="0"/>
              <a:t>. </a:t>
            </a:r>
            <a:r>
              <a:rPr lang="ko-KR" altLang="en-US" sz="800" dirty="0"/>
              <a:t>때문에 주변 사람을 잘 믿지 못하고</a:t>
            </a:r>
            <a:r>
              <a:rPr lang="en-US" altLang="ko-KR" sz="800" dirty="0"/>
              <a:t>, </a:t>
            </a:r>
            <a:r>
              <a:rPr lang="ko-KR" altLang="en-US" sz="800" dirty="0"/>
              <a:t>냉소적이며</a:t>
            </a:r>
            <a:r>
              <a:rPr lang="en-US" altLang="ko-KR" sz="800" dirty="0"/>
              <a:t>, </a:t>
            </a:r>
            <a:r>
              <a:rPr lang="ko-KR" altLang="en-US" sz="800" dirty="0"/>
              <a:t>오히려 관계를 회피해버리려고 하는 생각을 하는 것으로 나타납니다</a:t>
            </a:r>
            <a:r>
              <a:rPr lang="en-US" altLang="ko-KR" sz="800" dirty="0"/>
              <a:t>. </a:t>
            </a:r>
            <a:r>
              <a:rPr lang="ko-KR" altLang="en-US" sz="800" dirty="0"/>
              <a:t>마지막으로 당신의 사회적 성향에서 수동성과 내향형</a:t>
            </a:r>
            <a:r>
              <a:rPr lang="en-US" altLang="ko-KR" sz="800" dirty="0"/>
              <a:t>, </a:t>
            </a:r>
            <a:r>
              <a:rPr lang="ko-KR" altLang="en-US" sz="800" dirty="0" err="1"/>
              <a:t>방어성</a:t>
            </a:r>
            <a:r>
              <a:rPr lang="ko-KR" altLang="en-US" sz="800" dirty="0"/>
              <a:t> 그리고 </a:t>
            </a:r>
            <a:r>
              <a:rPr lang="ko-KR" altLang="en-US" sz="800" dirty="0" err="1"/>
              <a:t>성취욕구</a:t>
            </a:r>
            <a:r>
              <a:rPr lang="ko-KR" altLang="en-US" sz="800" dirty="0"/>
              <a:t> 부족이 관찰되었습니다</a:t>
            </a:r>
            <a:r>
              <a:rPr lang="en-US" altLang="ko-KR" sz="800" dirty="0"/>
              <a:t>. </a:t>
            </a:r>
            <a:r>
              <a:rPr lang="ko-KR" altLang="en-US" sz="800" dirty="0"/>
              <a:t>당신은 활동적이기보다는 사색적인 사람으로 공상을 즐기며</a:t>
            </a:r>
            <a:r>
              <a:rPr lang="en-US" altLang="ko-KR" sz="800" dirty="0"/>
              <a:t>, </a:t>
            </a:r>
            <a:r>
              <a:rPr lang="ko-KR" altLang="en-US" sz="800" dirty="0"/>
              <a:t>어떠한 상황에 </a:t>
            </a:r>
            <a:r>
              <a:rPr lang="ko-KR" altLang="en-US" sz="800" dirty="0" err="1"/>
              <a:t>직면했을때</a:t>
            </a:r>
            <a:r>
              <a:rPr lang="en-US" altLang="ko-KR" sz="800" dirty="0"/>
              <a:t>, </a:t>
            </a:r>
            <a:r>
              <a:rPr lang="ko-KR" altLang="en-US" sz="800" dirty="0"/>
              <a:t>수동적으로 행동하고자하는 경향이 나타납니다</a:t>
            </a:r>
            <a:r>
              <a:rPr lang="en-US" altLang="ko-KR" sz="800" dirty="0"/>
              <a:t>. </a:t>
            </a:r>
            <a:r>
              <a:rPr lang="ko-KR" altLang="en-US" sz="800" dirty="0"/>
              <a:t>또한</a:t>
            </a:r>
            <a:r>
              <a:rPr lang="en-US" altLang="ko-KR" sz="800" dirty="0"/>
              <a:t>, </a:t>
            </a:r>
            <a:r>
              <a:rPr lang="ko-KR" altLang="en-US" sz="800" dirty="0"/>
              <a:t>환경과 사회에 대해서 믿기 어렵다는 생각을 하고</a:t>
            </a:r>
            <a:r>
              <a:rPr lang="en-US" altLang="ko-KR" sz="800" dirty="0"/>
              <a:t>, </a:t>
            </a:r>
            <a:r>
              <a:rPr lang="ko-KR" altLang="en-US" sz="800" dirty="0"/>
              <a:t>도전적인 목표를 세우고 나아가려고 하는 동기 또한 부족한것으로 보입니다</a:t>
            </a:r>
            <a:r>
              <a:rPr lang="en-US" altLang="ko-KR" sz="800" dirty="0"/>
              <a:t>.</a:t>
            </a:r>
            <a:endParaRPr kumimoji="1" lang="ko-Kore-KR" altLang="en-US" sz="800" dirty="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79A5025D-5B3B-6B40-B1BB-9F3C43F2D5F8}"/>
              </a:ext>
            </a:extLst>
          </p:cNvPr>
          <p:cNvSpPr/>
          <p:nvPr/>
        </p:nvSpPr>
        <p:spPr>
          <a:xfrm>
            <a:off x="1571698" y="1862796"/>
            <a:ext cx="1610586" cy="2757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chemeClr val="tx1"/>
                </a:solidFill>
              </a:rPr>
              <a:t> 정서 해석</a:t>
            </a:r>
          </a:p>
        </p:txBody>
      </p:sp>
      <p:pic>
        <p:nvPicPr>
          <p:cNvPr id="153" name="그림 152">
            <a:extLst>
              <a:ext uri="{FF2B5EF4-FFF2-40B4-BE49-F238E27FC236}">
                <a16:creationId xmlns:a16="http://schemas.microsoft.com/office/drawing/2014/main" id="{66FB852F-B552-6049-BD32-CAC78522045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877" y="2280909"/>
            <a:ext cx="1628253" cy="1628779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E8FB891F-4FFE-304A-80E6-F5C938838D7F}"/>
              </a:ext>
            </a:extLst>
          </p:cNvPr>
          <p:cNvSpPr txBox="1"/>
          <p:nvPr/>
        </p:nvSpPr>
        <p:spPr>
          <a:xfrm>
            <a:off x="3318736" y="2490755"/>
            <a:ext cx="6098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당신은 정서 상태에서 우울과 불안</a:t>
            </a:r>
            <a:r>
              <a:rPr lang="en-US" altLang="ko-KR" sz="800" dirty="0"/>
              <a:t>, </a:t>
            </a:r>
            <a:r>
              <a:rPr lang="ko-KR" altLang="en-US" sz="800" dirty="0"/>
              <a:t>강박</a:t>
            </a:r>
            <a:r>
              <a:rPr lang="en-US" altLang="ko-KR" sz="800" dirty="0"/>
              <a:t>, </a:t>
            </a:r>
            <a:r>
              <a:rPr lang="ko-KR" altLang="en-US" sz="800" dirty="0"/>
              <a:t>분노가 관찰되었습니다</a:t>
            </a:r>
            <a:r>
              <a:rPr lang="en-US" altLang="ko-KR" sz="800" dirty="0"/>
              <a:t>. </a:t>
            </a:r>
            <a:r>
              <a:rPr lang="ko-KR" altLang="en-US" sz="800" dirty="0"/>
              <a:t>불안과 강박은 다소 경미한 수준으로 가끔씩 생기는 </a:t>
            </a:r>
            <a:r>
              <a:rPr lang="ko-KR" altLang="en-US" sz="800" dirty="0" err="1"/>
              <a:t>불편감</a:t>
            </a:r>
            <a:r>
              <a:rPr lang="ko-KR" altLang="en-US" sz="800" dirty="0"/>
              <a:t> 또는 위화감을 해소하기 위해 과하게 노력하는 경향이 있는 것으로 보입니다</a:t>
            </a:r>
            <a:r>
              <a:rPr lang="en-US" altLang="ko-KR" sz="800" dirty="0"/>
              <a:t>. </a:t>
            </a:r>
            <a:r>
              <a:rPr lang="ko-KR" altLang="en-US" sz="800" dirty="0"/>
              <a:t>우울과 분노는 상대적으로 더 높은 수준으로 나타났고</a:t>
            </a:r>
            <a:r>
              <a:rPr lang="en-US" altLang="ko-KR" sz="800" dirty="0"/>
              <a:t>, </a:t>
            </a:r>
            <a:r>
              <a:rPr lang="ko-KR" altLang="en-US" sz="800" dirty="0"/>
              <a:t>당신은 종종 우울하고 무기력하며</a:t>
            </a:r>
            <a:r>
              <a:rPr lang="en-US" altLang="ko-KR" sz="800" dirty="0"/>
              <a:t>, </a:t>
            </a:r>
            <a:r>
              <a:rPr lang="ko-KR" altLang="en-US" sz="800" dirty="0"/>
              <a:t>화가 나거나 공격적인 행동을 하고 싶은 충동이 생길 때가 있는 것으로 보입니다</a:t>
            </a:r>
            <a:r>
              <a:rPr lang="en-US" altLang="ko-KR" sz="800" dirty="0"/>
              <a:t>. </a:t>
            </a:r>
            <a:r>
              <a:rPr lang="ko-KR" altLang="en-US" sz="800" dirty="0"/>
              <a:t>당신의 적응 상태에서는 자기조절 문제와 현실 부적응</a:t>
            </a:r>
            <a:r>
              <a:rPr lang="en-US" altLang="ko-KR" sz="800" dirty="0"/>
              <a:t>, </a:t>
            </a:r>
            <a:r>
              <a:rPr lang="ko-KR" altLang="en-US" sz="800" dirty="0"/>
              <a:t>신체 부적응</a:t>
            </a:r>
            <a:r>
              <a:rPr lang="en-US" altLang="ko-KR" sz="800" dirty="0"/>
              <a:t>, </a:t>
            </a:r>
            <a:r>
              <a:rPr lang="ko-KR" altLang="en-US" sz="800" dirty="0"/>
              <a:t>도피</a:t>
            </a:r>
            <a:r>
              <a:rPr lang="en-US" altLang="ko-KR" sz="800" dirty="0"/>
              <a:t>, </a:t>
            </a:r>
            <a:r>
              <a:rPr lang="ko-KR" altLang="en-US" sz="800" dirty="0"/>
              <a:t>그리고 고착이 관찰되었습니다</a:t>
            </a:r>
            <a:r>
              <a:rPr lang="en-US" altLang="ko-KR" sz="800" dirty="0"/>
              <a:t>. </a:t>
            </a:r>
            <a:r>
              <a:rPr lang="ko-KR" altLang="en-US" sz="800" dirty="0"/>
              <a:t>당신은 스스로의 신체 상태나 외모에 대체적으로 만족하지 못하는 것으로 보이고</a:t>
            </a:r>
            <a:r>
              <a:rPr lang="en-US" altLang="ko-KR" sz="800" dirty="0"/>
              <a:t>, </a:t>
            </a:r>
            <a:r>
              <a:rPr lang="ko-KR" altLang="en-US" sz="800" dirty="0"/>
              <a:t>충동적이고 본능적인 생각이나 행동을 조절하는 데 어려움을 겪고 회피하고자 하는 경향이 있고</a:t>
            </a:r>
            <a:r>
              <a:rPr lang="en-US" altLang="ko-KR" sz="800" dirty="0"/>
              <a:t>, </a:t>
            </a:r>
            <a:r>
              <a:rPr lang="ko-KR" altLang="en-US" sz="800" dirty="0"/>
              <a:t>지나치게 과거에 대한 생각에 몰두하는 것으로 보입니다</a:t>
            </a:r>
            <a:r>
              <a:rPr lang="en-US" altLang="ko-KR" sz="800" dirty="0"/>
              <a:t>.</a:t>
            </a:r>
            <a:endParaRPr kumimoji="1" lang="ko-Kore-KR" altLang="en-US" sz="800" dirty="0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CE3196CC-DB16-444A-91B1-9AA62C2CAD2A}"/>
              </a:ext>
            </a:extLst>
          </p:cNvPr>
          <p:cNvSpPr/>
          <p:nvPr/>
        </p:nvSpPr>
        <p:spPr>
          <a:xfrm>
            <a:off x="1503188" y="1592398"/>
            <a:ext cx="8189619" cy="49919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A61A3384-C3A6-7641-B2D7-2D7C23AD6C78}"/>
              </a:ext>
            </a:extLst>
          </p:cNvPr>
          <p:cNvSpPr txBox="1"/>
          <p:nvPr/>
        </p:nvSpPr>
        <p:spPr>
          <a:xfrm>
            <a:off x="3331714" y="4592852"/>
            <a:ext cx="8617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900" b="1" dirty="0"/>
              <a:t>전문가</a:t>
            </a:r>
            <a:r>
              <a:rPr kumimoji="1" lang="ko-KR" altLang="en-US" sz="900" b="1" dirty="0"/>
              <a:t> 소견</a:t>
            </a:r>
            <a:endParaRPr kumimoji="1" lang="ko-Kore-KR" altLang="en-US" sz="900" b="1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4CF3D0C4-B3E8-EB44-95C2-6837DE6852DD}"/>
              </a:ext>
            </a:extLst>
          </p:cNvPr>
          <p:cNvSpPr txBox="1"/>
          <p:nvPr/>
        </p:nvSpPr>
        <p:spPr>
          <a:xfrm>
            <a:off x="3313040" y="2305278"/>
            <a:ext cx="8617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900" b="1" dirty="0"/>
              <a:t>전문가</a:t>
            </a:r>
            <a:r>
              <a:rPr kumimoji="1" lang="ko-KR" altLang="en-US" sz="900" b="1" dirty="0"/>
              <a:t> 소견</a:t>
            </a:r>
            <a:endParaRPr kumimoji="1" lang="ko-Kore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1283179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D90B3298-6043-432F-9E32-F982BEC07778}"/>
              </a:ext>
            </a:extLst>
          </p:cNvPr>
          <p:cNvSpPr/>
          <p:nvPr/>
        </p:nvSpPr>
        <p:spPr>
          <a:xfrm>
            <a:off x="17059" y="1135676"/>
            <a:ext cx="9874370" cy="55517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3B6A65-8332-4DA1-AF42-776A407E0A73}"/>
              </a:ext>
            </a:extLst>
          </p:cNvPr>
          <p:cNvSpPr/>
          <p:nvPr/>
        </p:nvSpPr>
        <p:spPr>
          <a:xfrm>
            <a:off x="17059" y="1135676"/>
            <a:ext cx="9874370" cy="388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2F91267-DBFF-4277-92D5-46F1ED1FB0E3}"/>
              </a:ext>
            </a:extLst>
          </p:cNvPr>
          <p:cNvSpPr/>
          <p:nvPr/>
        </p:nvSpPr>
        <p:spPr>
          <a:xfrm>
            <a:off x="2305900" y="1191952"/>
            <a:ext cx="19231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종합정보현황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DE9826-D01C-4CD6-A728-C98E48135C76}"/>
              </a:ext>
            </a:extLst>
          </p:cNvPr>
          <p:cNvSpPr/>
          <p:nvPr/>
        </p:nvSpPr>
        <p:spPr>
          <a:xfrm>
            <a:off x="4542401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독거노인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안심케어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8F88E4-5503-4262-AB17-F0BB4BD7E4B9}"/>
              </a:ext>
            </a:extLst>
          </p:cNvPr>
          <p:cNvSpPr/>
          <p:nvPr/>
        </p:nvSpPr>
        <p:spPr>
          <a:xfrm>
            <a:off x="6730430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스마트타운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관리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B793379-4412-4376-8A6F-AD777511D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6" y="1146174"/>
            <a:ext cx="1151283" cy="370056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F4F0629E-6EA3-49F9-B02F-35226D386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3952" y="111760"/>
            <a:ext cx="2288403" cy="664464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8D10B10B-1C92-4808-9715-7FC50F86D140}"/>
              </a:ext>
            </a:extLst>
          </p:cNvPr>
          <p:cNvSpPr txBox="1"/>
          <p:nvPr/>
        </p:nvSpPr>
        <p:spPr>
          <a:xfrm>
            <a:off x="10591494" y="176249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Monitoring_1</a:t>
            </a:r>
            <a:endParaRPr lang="ko-KR" altLang="en-US" sz="1000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FF1AE898-1E12-5942-A008-FF0221CDFDF3}"/>
              </a:ext>
            </a:extLst>
          </p:cNvPr>
          <p:cNvSpPr txBox="1"/>
          <p:nvPr/>
        </p:nvSpPr>
        <p:spPr>
          <a:xfrm>
            <a:off x="10600944" y="466247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심신 케어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B0890DF3-86FF-4A47-B43C-ACB28B0926D8}"/>
              </a:ext>
            </a:extLst>
          </p:cNvPr>
          <p:cNvSpPr txBox="1"/>
          <p:nvPr/>
        </p:nvSpPr>
        <p:spPr>
          <a:xfrm>
            <a:off x="10594966" y="691193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Idx-1-1-1-1-1</a:t>
            </a:r>
            <a:endParaRPr lang="ko-KR" altLang="en-US" sz="1000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48C4E5B-D608-084C-B233-744D3D104F93}"/>
              </a:ext>
            </a:extLst>
          </p:cNvPr>
          <p:cNvSpPr txBox="1"/>
          <p:nvPr/>
        </p:nvSpPr>
        <p:spPr>
          <a:xfrm>
            <a:off x="10600944" y="904724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그림검사결과 입력</a:t>
            </a: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0D93BADE-CAA0-C546-B0A8-C72644207FFE}"/>
              </a:ext>
            </a:extLst>
          </p:cNvPr>
          <p:cNvGrpSpPr/>
          <p:nvPr/>
        </p:nvGrpSpPr>
        <p:grpSpPr>
          <a:xfrm>
            <a:off x="18004" y="1545791"/>
            <a:ext cx="1391104" cy="5124346"/>
            <a:chOff x="18004" y="1545791"/>
            <a:chExt cx="1391104" cy="5124346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CC014E36-3396-E046-AB84-7600D103E227}"/>
                </a:ext>
              </a:extLst>
            </p:cNvPr>
            <p:cNvSpPr/>
            <p:nvPr/>
          </p:nvSpPr>
          <p:spPr>
            <a:xfrm>
              <a:off x="20493" y="1545791"/>
              <a:ext cx="584655" cy="5114017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46309CFB-F17E-0247-814E-D660D188E622}"/>
                </a:ext>
              </a:extLst>
            </p:cNvPr>
            <p:cNvGrpSpPr/>
            <p:nvPr/>
          </p:nvGrpSpPr>
          <p:grpSpPr>
            <a:xfrm>
              <a:off x="18408" y="1556120"/>
              <a:ext cx="578318" cy="3455777"/>
              <a:chOff x="18408" y="1556120"/>
              <a:chExt cx="578318" cy="3455777"/>
            </a:xfrm>
          </p:grpSpPr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EFB2E66E-4B6E-FD4A-AF01-AF696BD6DE2A}"/>
                  </a:ext>
                </a:extLst>
              </p:cNvPr>
              <p:cNvGrpSpPr/>
              <p:nvPr/>
            </p:nvGrpSpPr>
            <p:grpSpPr>
              <a:xfrm>
                <a:off x="21578" y="1556120"/>
                <a:ext cx="572620" cy="2945421"/>
                <a:chOff x="21578" y="1556120"/>
                <a:chExt cx="572620" cy="2945421"/>
              </a:xfrm>
            </p:grpSpPr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EB420DE2-F4E4-1340-9830-7A029EECFE52}"/>
                    </a:ext>
                  </a:extLst>
                </p:cNvPr>
                <p:cNvSpPr/>
                <p:nvPr/>
              </p:nvSpPr>
              <p:spPr>
                <a:xfrm>
                  <a:off x="23491" y="1556120"/>
                  <a:ext cx="570707" cy="507244"/>
                </a:xfrm>
                <a:prstGeom prst="rect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r>
                    <a:rPr lang="ko-KR" altLang="en-US" sz="700" b="1" dirty="0">
                      <a:solidFill>
                        <a:srgbClr val="254699"/>
                      </a:solidFill>
                    </a:rPr>
                    <a:t>헬스 케어</a:t>
                  </a:r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6FD33544-30B5-A34E-8BA9-289D2901398C}"/>
                    </a:ext>
                  </a:extLst>
                </p:cNvPr>
                <p:cNvSpPr/>
                <p:nvPr/>
              </p:nvSpPr>
              <p:spPr>
                <a:xfrm>
                  <a:off x="21578" y="2071768"/>
                  <a:ext cx="570707" cy="507244"/>
                </a:xfrm>
                <a:prstGeom prst="rect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r>
                    <a:rPr lang="ko-KR" altLang="en-US" sz="700" b="1" dirty="0">
                      <a:solidFill>
                        <a:srgbClr val="254699"/>
                      </a:solidFill>
                    </a:rPr>
                    <a:t>심신 케어</a:t>
                  </a:r>
                </a:p>
              </p:txBody>
            </p:sp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12B476AA-FC6A-4A4C-84AD-F8D7313F15A2}"/>
                    </a:ext>
                  </a:extLst>
                </p:cNvPr>
                <p:cNvSpPr/>
                <p:nvPr/>
              </p:nvSpPr>
              <p:spPr>
                <a:xfrm>
                  <a:off x="23256" y="3994297"/>
                  <a:ext cx="570707" cy="507244"/>
                </a:xfrm>
                <a:prstGeom prst="rect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r>
                    <a:rPr lang="en-US" altLang="ko-KR" sz="700" b="1" dirty="0">
                      <a:solidFill>
                        <a:srgbClr val="254699"/>
                      </a:solidFill>
                    </a:rPr>
                    <a:t>QR </a:t>
                  </a:r>
                  <a:r>
                    <a:rPr lang="ko-KR" altLang="en-US" sz="700" b="1" dirty="0">
                      <a:solidFill>
                        <a:srgbClr val="254699"/>
                      </a:solidFill>
                    </a:rPr>
                    <a:t>출입관리</a:t>
                  </a:r>
                  <a:endParaRPr lang="en-US" altLang="ko-KR" sz="700" b="1" dirty="0">
                    <a:solidFill>
                      <a:srgbClr val="254699"/>
                    </a:solidFill>
                  </a:endParaRPr>
                </a:p>
              </p:txBody>
            </p:sp>
          </p:grp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59BF11E2-5767-D44B-8518-2863D204DE68}"/>
                  </a:ext>
                </a:extLst>
              </p:cNvPr>
              <p:cNvSpPr/>
              <p:nvPr/>
            </p:nvSpPr>
            <p:spPr>
              <a:xfrm>
                <a:off x="18408" y="4504653"/>
                <a:ext cx="578318" cy="507244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ko-KR" altLang="en-US" sz="700" b="1" dirty="0">
                    <a:solidFill>
                      <a:srgbClr val="254699"/>
                    </a:solidFill>
                  </a:rPr>
                  <a:t>화상 통화</a:t>
                </a:r>
              </a:p>
            </p:txBody>
          </p:sp>
        </p:grpSp>
        <p:pic>
          <p:nvPicPr>
            <p:cNvPr id="111" name="그래픽 110" descr="실행 단색으로 채워진">
              <a:extLst>
                <a:ext uri="{FF2B5EF4-FFF2-40B4-BE49-F238E27FC236}">
                  <a16:creationId xmlns:a16="http://schemas.microsoft.com/office/drawing/2014/main" id="{567500E2-D2E3-074F-A058-4E2E1C48F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9035" y="1584537"/>
              <a:ext cx="359875" cy="359875"/>
            </a:xfrm>
            <a:prstGeom prst="rect">
              <a:avLst/>
            </a:prstGeom>
          </p:spPr>
        </p:pic>
        <p:pic>
          <p:nvPicPr>
            <p:cNvPr id="117" name="그래픽 116" descr="명상 단색으로 채워진">
              <a:extLst>
                <a:ext uri="{FF2B5EF4-FFF2-40B4-BE49-F238E27FC236}">
                  <a16:creationId xmlns:a16="http://schemas.microsoft.com/office/drawing/2014/main" id="{BDC4653E-4536-CC4D-8192-C7313AFB0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7889" y="2070261"/>
              <a:ext cx="402166" cy="402166"/>
            </a:xfrm>
            <a:prstGeom prst="rect">
              <a:avLst/>
            </a:prstGeom>
          </p:spPr>
        </p:pic>
        <p:pic>
          <p:nvPicPr>
            <p:cNvPr id="118" name="그래픽 117" descr="QR 코드 단색으로 채워진">
              <a:extLst>
                <a:ext uri="{FF2B5EF4-FFF2-40B4-BE49-F238E27FC236}">
                  <a16:creationId xmlns:a16="http://schemas.microsoft.com/office/drawing/2014/main" id="{46AE7E26-716F-4F4A-8503-21A453ECE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9035" y="4012812"/>
              <a:ext cx="372889" cy="372889"/>
            </a:xfrm>
            <a:prstGeom prst="rect">
              <a:avLst/>
            </a:prstGeom>
          </p:spPr>
        </p:pic>
        <p:pic>
          <p:nvPicPr>
            <p:cNvPr id="119" name="그래픽 118" descr="온라인 모임 단색으로 채워진">
              <a:extLst>
                <a:ext uri="{FF2B5EF4-FFF2-40B4-BE49-F238E27FC236}">
                  <a16:creationId xmlns:a16="http://schemas.microsoft.com/office/drawing/2014/main" id="{EA552319-7032-C949-9FBB-821DF8AD2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9338" y="4532999"/>
              <a:ext cx="380717" cy="380717"/>
            </a:xfrm>
            <a:prstGeom prst="rect">
              <a:avLst/>
            </a:prstGeom>
          </p:spPr>
        </p:pic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4844D0C1-87BA-F749-9F9D-C92F4EEEA44A}"/>
                </a:ext>
              </a:extLst>
            </p:cNvPr>
            <p:cNvSpPr/>
            <p:nvPr/>
          </p:nvSpPr>
          <p:spPr>
            <a:xfrm>
              <a:off x="648231" y="1556120"/>
              <a:ext cx="750357" cy="5114017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2D0010A9-7EAA-C247-84A9-D69E5C6321AA}"/>
                </a:ext>
              </a:extLst>
            </p:cNvPr>
            <p:cNvSpPr/>
            <p:nvPr/>
          </p:nvSpPr>
          <p:spPr>
            <a:xfrm>
              <a:off x="648231" y="1556120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892B7563-5BBE-1F4A-B704-29D8E783E687}"/>
                </a:ext>
              </a:extLst>
            </p:cNvPr>
            <p:cNvSpPr/>
            <p:nvPr/>
          </p:nvSpPr>
          <p:spPr>
            <a:xfrm>
              <a:off x="642977" y="1887193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6CC87CA6-410D-8A45-98D8-5BC08CAC398D}"/>
                </a:ext>
              </a:extLst>
            </p:cNvPr>
            <p:cNvSpPr/>
            <p:nvPr/>
          </p:nvSpPr>
          <p:spPr>
            <a:xfrm>
              <a:off x="648236" y="2186736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6A646B0A-44AE-AE4E-8B3C-0478548AD5D9}"/>
                </a:ext>
              </a:extLst>
            </p:cNvPr>
            <p:cNvSpPr/>
            <p:nvPr/>
          </p:nvSpPr>
          <p:spPr>
            <a:xfrm>
              <a:off x="653489" y="2507305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0D91D5F-1E78-3146-BC17-4B2EB820B684}"/>
                </a:ext>
              </a:extLst>
            </p:cNvPr>
            <p:cNvSpPr/>
            <p:nvPr/>
          </p:nvSpPr>
          <p:spPr>
            <a:xfrm>
              <a:off x="658745" y="2827868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F8618E38-5B2A-4344-8E07-932F3811AA77}"/>
                </a:ext>
              </a:extLst>
            </p:cNvPr>
            <p:cNvSpPr/>
            <p:nvPr/>
          </p:nvSpPr>
          <p:spPr>
            <a:xfrm>
              <a:off x="653494" y="3137921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4166B16-A290-784E-AD56-8DAA791E06A1}"/>
                </a:ext>
              </a:extLst>
            </p:cNvPr>
            <p:cNvSpPr/>
            <p:nvPr/>
          </p:nvSpPr>
          <p:spPr>
            <a:xfrm>
              <a:off x="653488" y="3453234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8947F63C-5BC8-F846-8FF9-C184E4BAF8FA}"/>
                </a:ext>
              </a:extLst>
            </p:cNvPr>
            <p:cNvSpPr/>
            <p:nvPr/>
          </p:nvSpPr>
          <p:spPr>
            <a:xfrm>
              <a:off x="658744" y="3773797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A860B821-0704-E042-8000-B1BA0BBAF599}"/>
                </a:ext>
              </a:extLst>
            </p:cNvPr>
            <p:cNvSpPr/>
            <p:nvPr/>
          </p:nvSpPr>
          <p:spPr>
            <a:xfrm>
              <a:off x="653493" y="4083850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43444AF4-A3E4-0F46-B3B3-CE0DBE276107}"/>
                </a:ext>
              </a:extLst>
            </p:cNvPr>
            <p:cNvSpPr/>
            <p:nvPr/>
          </p:nvSpPr>
          <p:spPr>
            <a:xfrm>
              <a:off x="658746" y="4404419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D028403-4C29-5E4B-95A6-6CE5B3D2AC18}"/>
                </a:ext>
              </a:extLst>
            </p:cNvPr>
            <p:cNvSpPr/>
            <p:nvPr/>
          </p:nvSpPr>
          <p:spPr>
            <a:xfrm>
              <a:off x="653492" y="4724982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5F5E16FB-B7E4-E548-820A-41F12ECCC4C9}"/>
                </a:ext>
              </a:extLst>
            </p:cNvPr>
            <p:cNvSpPr/>
            <p:nvPr/>
          </p:nvSpPr>
          <p:spPr>
            <a:xfrm>
              <a:off x="658751" y="5035035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B789CD5-233B-504F-B8F8-44420D00555F}"/>
                </a:ext>
              </a:extLst>
            </p:cNvPr>
            <p:cNvSpPr/>
            <p:nvPr/>
          </p:nvSpPr>
          <p:spPr>
            <a:xfrm>
              <a:off x="648239" y="5360850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461D1926-BF9A-0442-8D78-D2F0FDA31D95}"/>
                </a:ext>
              </a:extLst>
            </p:cNvPr>
            <p:cNvSpPr/>
            <p:nvPr/>
          </p:nvSpPr>
          <p:spPr>
            <a:xfrm>
              <a:off x="653492" y="5681419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806ADDA6-8515-714A-9544-7BBFA99078DB}"/>
                </a:ext>
              </a:extLst>
            </p:cNvPr>
            <p:cNvSpPr/>
            <p:nvPr/>
          </p:nvSpPr>
          <p:spPr>
            <a:xfrm>
              <a:off x="648238" y="6001982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D142EB7C-0181-904A-9E26-9439A8FE1488}"/>
                </a:ext>
              </a:extLst>
            </p:cNvPr>
            <p:cNvSpPr/>
            <p:nvPr/>
          </p:nvSpPr>
          <p:spPr>
            <a:xfrm>
              <a:off x="653497" y="6312035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42" name="사각형: 둥근 모서리 2">
              <a:extLst>
                <a:ext uri="{FF2B5EF4-FFF2-40B4-BE49-F238E27FC236}">
                  <a16:creationId xmlns:a16="http://schemas.microsoft.com/office/drawing/2014/main" id="{BBE5F280-15E5-224F-AD91-14D38F99F005}"/>
                </a:ext>
              </a:extLst>
            </p:cNvPr>
            <p:cNvSpPr/>
            <p:nvPr/>
          </p:nvSpPr>
          <p:spPr>
            <a:xfrm>
              <a:off x="25750" y="2585613"/>
              <a:ext cx="573470" cy="138105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45CF79C7-5284-8E43-94DE-CD9F4EF54391}"/>
                </a:ext>
              </a:extLst>
            </p:cNvPr>
            <p:cNvSpPr/>
            <p:nvPr/>
          </p:nvSpPr>
          <p:spPr>
            <a:xfrm>
              <a:off x="33769" y="2643741"/>
              <a:ext cx="570707" cy="5828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그림검사결과보기</a:t>
              </a:r>
            </a:p>
          </p:txBody>
        </p:sp>
        <p:pic>
          <p:nvPicPr>
            <p:cNvPr id="144" name="그래픽 143" descr="퍼즐 단색으로 채워진">
              <a:extLst>
                <a:ext uri="{FF2B5EF4-FFF2-40B4-BE49-F238E27FC236}">
                  <a16:creationId xmlns:a16="http://schemas.microsoft.com/office/drawing/2014/main" id="{6360AA59-DE8E-754B-8C94-C04E9A4D0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20877" y="3290284"/>
              <a:ext cx="360521" cy="360521"/>
            </a:xfrm>
            <a:prstGeom prst="rect">
              <a:avLst/>
            </a:prstGeom>
          </p:spPr>
        </p:pic>
        <p:pic>
          <p:nvPicPr>
            <p:cNvPr id="145" name="그래픽 144" descr="이미지 단색으로 채워진">
              <a:extLst>
                <a:ext uri="{FF2B5EF4-FFF2-40B4-BE49-F238E27FC236}">
                  <a16:creationId xmlns:a16="http://schemas.microsoft.com/office/drawing/2014/main" id="{3CE338D9-4068-D144-870B-3AEBAFF95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7889" y="2614888"/>
              <a:ext cx="419848" cy="419848"/>
            </a:xfrm>
            <a:prstGeom prst="rect">
              <a:avLst/>
            </a:prstGeom>
          </p:spPr>
        </p:pic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2F98268B-EBA3-6046-ACA7-F7154D7EC564}"/>
                </a:ext>
              </a:extLst>
            </p:cNvPr>
            <p:cNvSpPr/>
            <p:nvPr/>
          </p:nvSpPr>
          <p:spPr>
            <a:xfrm>
              <a:off x="18004" y="3300632"/>
              <a:ext cx="570707" cy="5828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게임검사결과보기</a:t>
              </a:r>
            </a:p>
          </p:txBody>
        </p:sp>
      </p:grp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F4A0C1EB-939B-D64B-8CF8-9A20D61EC848}"/>
              </a:ext>
            </a:extLst>
          </p:cNvPr>
          <p:cNvSpPr/>
          <p:nvPr/>
        </p:nvSpPr>
        <p:spPr>
          <a:xfrm>
            <a:off x="20340" y="1135675"/>
            <a:ext cx="9874370" cy="5551761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65C0FFF4-0C75-6741-B964-3A82F488088A}"/>
              </a:ext>
            </a:extLst>
          </p:cNvPr>
          <p:cNvSpPr/>
          <p:nvPr/>
        </p:nvSpPr>
        <p:spPr>
          <a:xfrm>
            <a:off x="3330067" y="1592397"/>
            <a:ext cx="6497514" cy="502146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06E19209-4015-0B4C-99FB-76049DD099A4}"/>
              </a:ext>
            </a:extLst>
          </p:cNvPr>
          <p:cNvSpPr/>
          <p:nvPr/>
        </p:nvSpPr>
        <p:spPr>
          <a:xfrm>
            <a:off x="3410160" y="1640740"/>
            <a:ext cx="2142190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tx1"/>
                </a:solidFill>
              </a:rPr>
              <a:t>심신케어 전체현황</a:t>
            </a:r>
          </a:p>
        </p:txBody>
      </p: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004271AE-5ECC-7448-8646-4833F60D59F8}"/>
              </a:ext>
            </a:extLst>
          </p:cNvPr>
          <p:cNvGrpSpPr/>
          <p:nvPr/>
        </p:nvGrpSpPr>
        <p:grpSpPr>
          <a:xfrm>
            <a:off x="3404104" y="1985474"/>
            <a:ext cx="6299295" cy="382835"/>
            <a:chOff x="3404104" y="1985474"/>
            <a:chExt cx="6299295" cy="382835"/>
          </a:xfrm>
        </p:grpSpPr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D43D509A-D0A4-5540-9FD5-A4F83CEAEC1C}"/>
                </a:ext>
              </a:extLst>
            </p:cNvPr>
            <p:cNvSpPr/>
            <p:nvPr/>
          </p:nvSpPr>
          <p:spPr>
            <a:xfrm>
              <a:off x="3404104" y="1985474"/>
              <a:ext cx="6299295" cy="38283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43C4FBCC-30CD-9046-B19B-E81AFFDF9FB1}"/>
                </a:ext>
              </a:extLst>
            </p:cNvPr>
            <p:cNvSpPr/>
            <p:nvPr/>
          </p:nvSpPr>
          <p:spPr>
            <a:xfrm>
              <a:off x="4132108" y="2090020"/>
              <a:ext cx="977263" cy="1723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ko-Kore-KR" sz="900" b="1" dirty="0">
                  <a:solidFill>
                    <a:schemeClr val="bg1">
                      <a:lumMod val="85000"/>
                    </a:schemeClr>
                  </a:solidFill>
                </a:rPr>
                <a:t>YYYY-MM-DD</a:t>
              </a:r>
              <a:endParaRPr kumimoji="1" lang="ko-Kore-KR" altLang="en-US" sz="9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B5C58177-806C-8849-AAE2-C7C6137E2BE4}"/>
                </a:ext>
              </a:extLst>
            </p:cNvPr>
            <p:cNvSpPr txBox="1"/>
            <p:nvPr/>
          </p:nvSpPr>
          <p:spPr>
            <a:xfrm>
              <a:off x="3452618" y="2079819"/>
              <a:ext cx="70775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900" b="1" dirty="0"/>
                <a:t>기간</a:t>
              </a:r>
              <a:r>
                <a:rPr kumimoji="1" lang="ko-KR" altLang="en-US" sz="900" b="1" dirty="0"/>
                <a:t> 검색</a:t>
              </a:r>
              <a:endParaRPr kumimoji="1" lang="ko-Kore-KR" altLang="en-US" sz="900" b="1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B5908ECC-A101-0546-8AF9-DBC1B7A2FE2A}"/>
                </a:ext>
              </a:extLst>
            </p:cNvPr>
            <p:cNvSpPr txBox="1"/>
            <p:nvPr/>
          </p:nvSpPr>
          <p:spPr>
            <a:xfrm>
              <a:off x="6444452" y="2064721"/>
              <a:ext cx="10186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900" b="1" dirty="0"/>
                <a:t>단어</a:t>
              </a:r>
              <a:r>
                <a:rPr kumimoji="1" lang="ko-KR" altLang="en-US" sz="900" b="1" dirty="0"/>
                <a:t> 검색</a:t>
              </a:r>
              <a:endParaRPr kumimoji="1" lang="ko-Kore-KR" altLang="en-US" sz="900" b="1" dirty="0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8352E543-C407-E547-B50F-9B5E1E476CC9}"/>
                </a:ext>
              </a:extLst>
            </p:cNvPr>
            <p:cNvSpPr/>
            <p:nvPr/>
          </p:nvSpPr>
          <p:spPr>
            <a:xfrm>
              <a:off x="7980738" y="2058826"/>
              <a:ext cx="1204331" cy="2104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900" b="1" dirty="0">
                  <a:solidFill>
                    <a:schemeClr val="bg1">
                      <a:lumMod val="85000"/>
                    </a:schemeClr>
                  </a:solidFill>
                </a:rPr>
                <a:t>검색어</a:t>
              </a:r>
              <a:r>
                <a:rPr kumimoji="1" lang="ko-KR" altLang="en-US" sz="900" b="1" dirty="0">
                  <a:solidFill>
                    <a:schemeClr val="bg1">
                      <a:lumMod val="85000"/>
                    </a:schemeClr>
                  </a:solidFill>
                </a:rPr>
                <a:t> 입력</a:t>
              </a:r>
              <a:endParaRPr kumimoji="1" lang="ko-Kore-KR" altLang="en-US" sz="9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5C990A3F-4A28-3445-A0A4-B2F53D893E42}"/>
                </a:ext>
              </a:extLst>
            </p:cNvPr>
            <p:cNvSpPr txBox="1"/>
            <p:nvPr/>
          </p:nvSpPr>
          <p:spPr>
            <a:xfrm>
              <a:off x="5118441" y="2060800"/>
              <a:ext cx="28980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900" b="1" dirty="0"/>
                <a:t>~</a:t>
              </a:r>
              <a:endParaRPr kumimoji="1" lang="ko-Kore-KR" altLang="en-US" sz="900" b="1" dirty="0"/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09F6C0A-0917-AC49-AB2C-F0116836FC69}"/>
                </a:ext>
              </a:extLst>
            </p:cNvPr>
            <p:cNvSpPr/>
            <p:nvPr/>
          </p:nvSpPr>
          <p:spPr>
            <a:xfrm>
              <a:off x="7142936" y="2065789"/>
              <a:ext cx="676642" cy="2028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900" b="1" dirty="0">
                  <a:solidFill>
                    <a:schemeClr val="bg1">
                      <a:lumMod val="85000"/>
                    </a:schemeClr>
                  </a:solidFill>
                </a:rPr>
                <a:t>이름</a:t>
              </a:r>
              <a:endParaRPr kumimoji="1" lang="ko-Kore-KR" altLang="en-US" sz="900" dirty="0"/>
            </a:p>
          </p:txBody>
        </p:sp>
        <p:sp>
          <p:nvSpPr>
            <p:cNvPr id="171" name="삼각형 170">
              <a:extLst>
                <a:ext uri="{FF2B5EF4-FFF2-40B4-BE49-F238E27FC236}">
                  <a16:creationId xmlns:a16="http://schemas.microsoft.com/office/drawing/2014/main" id="{02537E3F-40E9-B840-B36E-649B03786CD3}"/>
                </a:ext>
              </a:extLst>
            </p:cNvPr>
            <p:cNvSpPr/>
            <p:nvPr/>
          </p:nvSpPr>
          <p:spPr>
            <a:xfrm rot="10800000">
              <a:off x="7639981" y="2119066"/>
              <a:ext cx="118808" cy="111695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F1BE03C1-4671-8647-ADF2-AD847FBE9137}"/>
                </a:ext>
              </a:extLst>
            </p:cNvPr>
            <p:cNvSpPr/>
            <p:nvPr/>
          </p:nvSpPr>
          <p:spPr>
            <a:xfrm>
              <a:off x="5389052" y="2080995"/>
              <a:ext cx="977263" cy="1723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ko-Kore-KR" sz="900" b="1" dirty="0">
                  <a:solidFill>
                    <a:schemeClr val="bg1">
                      <a:lumMod val="85000"/>
                    </a:schemeClr>
                  </a:solidFill>
                </a:rPr>
                <a:t>YYYY-MM-DD</a:t>
              </a:r>
              <a:endParaRPr kumimoji="1" lang="ko-Kore-KR" altLang="en-US" sz="9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55C6C444-3A47-3043-A209-5108935E2B8D}"/>
                </a:ext>
              </a:extLst>
            </p:cNvPr>
            <p:cNvSpPr txBox="1"/>
            <p:nvPr/>
          </p:nvSpPr>
          <p:spPr>
            <a:xfrm>
              <a:off x="9228269" y="2053001"/>
              <a:ext cx="430845" cy="230832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900" b="1" dirty="0"/>
                <a:t>검색</a:t>
              </a:r>
              <a:endParaRPr kumimoji="1" lang="ko-Kore-KR" altLang="en-US" sz="900" b="1" dirty="0"/>
            </a:p>
          </p:txBody>
        </p:sp>
      </p:grpSp>
      <p:graphicFrame>
        <p:nvGraphicFramePr>
          <p:cNvPr id="174" name="표 15">
            <a:extLst>
              <a:ext uri="{FF2B5EF4-FFF2-40B4-BE49-F238E27FC236}">
                <a16:creationId xmlns:a16="http://schemas.microsoft.com/office/drawing/2014/main" id="{1153DCF2-AF31-5649-9F2F-A35C04235271}"/>
              </a:ext>
            </a:extLst>
          </p:cNvPr>
          <p:cNvGraphicFramePr>
            <a:graphicFrameLocks noGrp="1"/>
          </p:cNvGraphicFramePr>
          <p:nvPr/>
        </p:nvGraphicFramePr>
        <p:xfrm>
          <a:off x="3402382" y="2476237"/>
          <a:ext cx="6299294" cy="2332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918">
                  <a:extLst>
                    <a:ext uri="{9D8B030D-6E8A-4147-A177-3AD203B41FA5}">
                      <a16:colId xmlns:a16="http://schemas.microsoft.com/office/drawing/2014/main" val="2115108376"/>
                    </a:ext>
                  </a:extLst>
                </a:gridCol>
                <a:gridCol w="444746">
                  <a:extLst>
                    <a:ext uri="{9D8B030D-6E8A-4147-A177-3AD203B41FA5}">
                      <a16:colId xmlns:a16="http://schemas.microsoft.com/office/drawing/2014/main" val="3390103709"/>
                    </a:ext>
                  </a:extLst>
                </a:gridCol>
                <a:gridCol w="602393">
                  <a:extLst>
                    <a:ext uri="{9D8B030D-6E8A-4147-A177-3AD203B41FA5}">
                      <a16:colId xmlns:a16="http://schemas.microsoft.com/office/drawing/2014/main" val="300519710"/>
                    </a:ext>
                  </a:extLst>
                </a:gridCol>
                <a:gridCol w="809043">
                  <a:extLst>
                    <a:ext uri="{9D8B030D-6E8A-4147-A177-3AD203B41FA5}">
                      <a16:colId xmlns:a16="http://schemas.microsoft.com/office/drawing/2014/main" val="3868618929"/>
                    </a:ext>
                  </a:extLst>
                </a:gridCol>
                <a:gridCol w="614605">
                  <a:extLst>
                    <a:ext uri="{9D8B030D-6E8A-4147-A177-3AD203B41FA5}">
                      <a16:colId xmlns:a16="http://schemas.microsoft.com/office/drawing/2014/main" val="2591671816"/>
                    </a:ext>
                  </a:extLst>
                </a:gridCol>
                <a:gridCol w="653358">
                  <a:extLst>
                    <a:ext uri="{9D8B030D-6E8A-4147-A177-3AD203B41FA5}">
                      <a16:colId xmlns:a16="http://schemas.microsoft.com/office/drawing/2014/main" val="459530156"/>
                    </a:ext>
                  </a:extLst>
                </a:gridCol>
                <a:gridCol w="614605">
                  <a:extLst>
                    <a:ext uri="{9D8B030D-6E8A-4147-A177-3AD203B41FA5}">
                      <a16:colId xmlns:a16="http://schemas.microsoft.com/office/drawing/2014/main" val="3193349549"/>
                    </a:ext>
                  </a:extLst>
                </a:gridCol>
                <a:gridCol w="614605">
                  <a:extLst>
                    <a:ext uri="{9D8B030D-6E8A-4147-A177-3AD203B41FA5}">
                      <a16:colId xmlns:a16="http://schemas.microsoft.com/office/drawing/2014/main" val="2208564931"/>
                    </a:ext>
                  </a:extLst>
                </a:gridCol>
                <a:gridCol w="678416">
                  <a:extLst>
                    <a:ext uri="{9D8B030D-6E8A-4147-A177-3AD203B41FA5}">
                      <a16:colId xmlns:a16="http://schemas.microsoft.com/office/drawing/2014/main" val="3785456386"/>
                    </a:ext>
                  </a:extLst>
                </a:gridCol>
                <a:gridCol w="614605">
                  <a:extLst>
                    <a:ext uri="{9D8B030D-6E8A-4147-A177-3AD203B41FA5}">
                      <a16:colId xmlns:a16="http://schemas.microsoft.com/office/drawing/2014/main" val="1568420705"/>
                    </a:ext>
                  </a:extLst>
                </a:gridCol>
              </a:tblGrid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검사일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검사자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소속</a:t>
                      </a:r>
                      <a:r>
                        <a:rPr lang="ko-KR" altLang="en-US" sz="600" dirty="0"/>
                        <a:t> 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전화번호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적응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사회적성향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정서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대인관계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담당</a:t>
                      </a:r>
                      <a:r>
                        <a:rPr lang="ko-KR" altLang="en-US" sz="600" dirty="0"/>
                        <a:t> 도우미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상세</a:t>
                      </a:r>
                      <a:r>
                        <a:rPr lang="ko-KR" altLang="en-US" sz="600" dirty="0"/>
                        <a:t> 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639280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박준수</a:t>
                      </a:r>
                      <a:endParaRPr lang="en-US" altLang="ko-Kore-KR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en-US" altLang="ko-Kore-KR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9</a:t>
                      </a:r>
                      <a:r>
                        <a:rPr lang="en-US" altLang="ko-KR" sz="600" dirty="0"/>
                        <a:t>7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5</a:t>
                      </a:r>
                      <a:r>
                        <a:rPr lang="en-US" altLang="ko-KR" sz="600" dirty="0"/>
                        <a:t>7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dirty="0"/>
                        <a:t>58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8</a:t>
                      </a:r>
                      <a:r>
                        <a:rPr lang="en-US" altLang="ko-KR" sz="600" dirty="0"/>
                        <a:t>6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조윤상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716785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김도현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3</a:t>
                      </a:r>
                      <a:r>
                        <a:rPr lang="en-US" altLang="ko-KR" sz="600" dirty="0"/>
                        <a:t>5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7</a:t>
                      </a:r>
                      <a:r>
                        <a:rPr lang="en-US" altLang="ko-KR" sz="600" dirty="0"/>
                        <a:t>5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3</a:t>
                      </a:r>
                      <a:r>
                        <a:rPr lang="en-US" altLang="ko-KR" sz="600" dirty="0"/>
                        <a:t>3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7</a:t>
                      </a:r>
                      <a:r>
                        <a:rPr lang="en-US" altLang="ko-KR" sz="600" dirty="0"/>
                        <a:t>7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조윤상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16433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김보근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4</a:t>
                      </a:r>
                      <a:r>
                        <a:rPr lang="en-US" altLang="ko-KR" sz="600" dirty="0"/>
                        <a:t>6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7</a:t>
                      </a:r>
                      <a:r>
                        <a:rPr lang="en-US" altLang="ko-KR" sz="600" dirty="0"/>
                        <a:t>5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4</a:t>
                      </a:r>
                      <a:r>
                        <a:rPr lang="en-US" altLang="ko-KR" sz="600" dirty="0"/>
                        <a:t>4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5</a:t>
                      </a:r>
                      <a:r>
                        <a:rPr lang="en-US" altLang="ko-KR" sz="600" dirty="0"/>
                        <a:t>6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조윤상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488534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김다혜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6</a:t>
                      </a:r>
                      <a:r>
                        <a:rPr lang="en-US" altLang="ko-KR" sz="600" dirty="0"/>
                        <a:t>3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4</a:t>
                      </a:r>
                      <a:r>
                        <a:rPr lang="en-US" altLang="ko-KR" sz="600" dirty="0"/>
                        <a:t>5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7</a:t>
                      </a:r>
                      <a:r>
                        <a:rPr lang="en-US" altLang="ko-KR" sz="600" dirty="0"/>
                        <a:t>2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8</a:t>
                      </a:r>
                      <a:r>
                        <a:rPr lang="en-US" altLang="ko-KR" sz="600" dirty="0"/>
                        <a:t>7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조윤상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141284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옥명주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7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8</a:t>
                      </a:r>
                      <a:r>
                        <a:rPr lang="en-US" altLang="ko-KR" sz="600" dirty="0"/>
                        <a:t>6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4</a:t>
                      </a:r>
                      <a:r>
                        <a:rPr lang="en-US" altLang="ko-KR" sz="600" dirty="0"/>
                        <a:t>5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6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조윤상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039652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이성원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4</a:t>
                      </a:r>
                      <a:r>
                        <a:rPr lang="en-US" altLang="ko-KR" sz="600" dirty="0"/>
                        <a:t>6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8</a:t>
                      </a:r>
                      <a:r>
                        <a:rPr lang="en-US" altLang="ko-KR" sz="600" dirty="0"/>
                        <a:t>7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4</a:t>
                      </a:r>
                      <a:r>
                        <a:rPr lang="en-US" altLang="ko-KR" sz="600" dirty="0"/>
                        <a:t>5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8</a:t>
                      </a:r>
                      <a:r>
                        <a:rPr lang="en-US" altLang="ko-KR" sz="600" dirty="0"/>
                        <a:t>4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조윤상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064533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021-11-20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이원근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7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4</a:t>
                      </a:r>
                      <a:r>
                        <a:rPr lang="en-US" altLang="ko-KR" sz="600" dirty="0"/>
                        <a:t>8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2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5</a:t>
                      </a:r>
                      <a:r>
                        <a:rPr lang="en-US" altLang="ko-KR" sz="600" dirty="0"/>
                        <a:t>7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조윤상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134364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021-11-20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김범준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1</a:t>
                      </a:r>
                      <a:r>
                        <a:rPr lang="en-US" altLang="ko-KR" sz="600" dirty="0"/>
                        <a:t>3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3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7</a:t>
                      </a:r>
                      <a:r>
                        <a:rPr lang="en-US" altLang="ko-KR" sz="600" dirty="0"/>
                        <a:t>3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3</a:t>
                      </a:r>
                      <a:r>
                        <a:rPr lang="en-US" altLang="ko-KR" sz="600" dirty="0"/>
                        <a:t>6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조윤상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724866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021-11-20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최준영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5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3</a:t>
                      </a:r>
                      <a:r>
                        <a:rPr lang="en-US" altLang="ko-KR" sz="600" dirty="0"/>
                        <a:t>5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4</a:t>
                      </a:r>
                      <a:r>
                        <a:rPr lang="en-US" altLang="ko-KR" sz="600" dirty="0"/>
                        <a:t>6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5</a:t>
                      </a:r>
                      <a:r>
                        <a:rPr lang="en-US" altLang="ko-KR" sz="600" dirty="0"/>
                        <a:t>7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이재하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187918"/>
                  </a:ext>
                </a:extLst>
              </a:tr>
            </a:tbl>
          </a:graphicData>
        </a:graphic>
      </p:graphicFrame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ADB6406-3FC8-E047-9069-AF4C24F9A226}"/>
              </a:ext>
            </a:extLst>
          </p:cNvPr>
          <p:cNvSpPr/>
          <p:nvPr/>
        </p:nvSpPr>
        <p:spPr>
          <a:xfrm>
            <a:off x="9079454" y="2679361"/>
            <a:ext cx="622222" cy="248674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EDA919B8-9818-EE4A-93BB-A78C8E9182CA}"/>
              </a:ext>
            </a:extLst>
          </p:cNvPr>
          <p:cNvSpPr/>
          <p:nvPr/>
        </p:nvSpPr>
        <p:spPr>
          <a:xfrm>
            <a:off x="3335546" y="1599425"/>
            <a:ext cx="6497514" cy="50321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D257A8E8-133B-1D45-93EE-3837C0F4DAC3}"/>
              </a:ext>
            </a:extLst>
          </p:cNvPr>
          <p:cNvSpPr/>
          <p:nvPr/>
        </p:nvSpPr>
        <p:spPr>
          <a:xfrm>
            <a:off x="3411948" y="1642532"/>
            <a:ext cx="2142190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tx1"/>
                </a:solidFill>
              </a:rPr>
              <a:t>심신 케어 상세 보기</a:t>
            </a:r>
          </a:p>
        </p:txBody>
      </p:sp>
      <p:pic>
        <p:nvPicPr>
          <p:cNvPr id="178" name="그래픽 177" descr="사용자 단색으로 채워진">
            <a:extLst>
              <a:ext uri="{FF2B5EF4-FFF2-40B4-BE49-F238E27FC236}">
                <a16:creationId xmlns:a16="http://schemas.microsoft.com/office/drawing/2014/main" id="{B8D80348-EEE8-6B4B-BE2E-A2F3459251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82954" y="2026096"/>
            <a:ext cx="1114424" cy="1114424"/>
          </a:xfrm>
          <a:prstGeom prst="rect">
            <a:avLst/>
          </a:prstGeom>
        </p:spPr>
      </p:pic>
      <p:graphicFrame>
        <p:nvGraphicFramePr>
          <p:cNvPr id="179" name="표 11">
            <a:extLst>
              <a:ext uri="{FF2B5EF4-FFF2-40B4-BE49-F238E27FC236}">
                <a16:creationId xmlns:a16="http://schemas.microsoft.com/office/drawing/2014/main" id="{AF01FFC1-2D0B-DB46-83B2-BE5E7A0A2A0D}"/>
              </a:ext>
            </a:extLst>
          </p:cNvPr>
          <p:cNvGraphicFramePr>
            <a:graphicFrameLocks noGrp="1"/>
          </p:cNvGraphicFramePr>
          <p:nvPr/>
        </p:nvGraphicFramePr>
        <p:xfrm>
          <a:off x="3864302" y="2030136"/>
          <a:ext cx="4853368" cy="10668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608907">
                  <a:extLst>
                    <a:ext uri="{9D8B030D-6E8A-4147-A177-3AD203B41FA5}">
                      <a16:colId xmlns:a16="http://schemas.microsoft.com/office/drawing/2014/main" val="591663754"/>
                    </a:ext>
                  </a:extLst>
                </a:gridCol>
                <a:gridCol w="1817777">
                  <a:extLst>
                    <a:ext uri="{9D8B030D-6E8A-4147-A177-3AD203B41FA5}">
                      <a16:colId xmlns:a16="http://schemas.microsoft.com/office/drawing/2014/main" val="3154479261"/>
                    </a:ext>
                  </a:extLst>
                </a:gridCol>
                <a:gridCol w="817847">
                  <a:extLst>
                    <a:ext uri="{9D8B030D-6E8A-4147-A177-3AD203B41FA5}">
                      <a16:colId xmlns:a16="http://schemas.microsoft.com/office/drawing/2014/main" val="2995470957"/>
                    </a:ext>
                  </a:extLst>
                </a:gridCol>
                <a:gridCol w="1608837">
                  <a:extLst>
                    <a:ext uri="{9D8B030D-6E8A-4147-A177-3AD203B41FA5}">
                      <a16:colId xmlns:a16="http://schemas.microsoft.com/office/drawing/2014/main" val="1935197728"/>
                    </a:ext>
                  </a:extLst>
                </a:gridCol>
              </a:tblGrid>
              <a:tr h="207207">
                <a:tc>
                  <a:txBody>
                    <a:bodyPr/>
                    <a:lstStyle/>
                    <a:p>
                      <a:r>
                        <a:rPr lang="ko-Kore-KR" altLang="en-US" sz="800" b="1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800" b="0" dirty="0"/>
                        <a:t>박준수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800" b="1" dirty="0"/>
                        <a:t>비상연락망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800" b="0" dirty="0"/>
                        <a:t>0</a:t>
                      </a:r>
                      <a:r>
                        <a:rPr lang="en-US" altLang="ko-KR" sz="800" b="0" dirty="0"/>
                        <a:t>10-2222-2222</a:t>
                      </a:r>
                      <a:endParaRPr lang="ko-Kore-KR" altLang="en-US" sz="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36535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r>
                        <a:rPr lang="ko-Kore-KR" altLang="en-US" sz="800" b="1" dirty="0"/>
                        <a:t>전화번호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800" dirty="0"/>
                        <a:t>0</a:t>
                      </a:r>
                      <a:r>
                        <a:rPr lang="en-US" altLang="ko-KR" sz="800" dirty="0"/>
                        <a:t>10-1111-1111</a:t>
                      </a:r>
                      <a:endParaRPr lang="ko-Kore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800" b="1" dirty="0"/>
                        <a:t>생성일자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800" dirty="0"/>
                        <a:t>2</a:t>
                      </a:r>
                      <a:r>
                        <a:rPr lang="en-US" altLang="ko-KR" sz="800" dirty="0"/>
                        <a:t>021.02.18</a:t>
                      </a:r>
                      <a:endParaRPr lang="ko-Kore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58854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r>
                        <a:rPr lang="ko-Kore-KR" altLang="en-US" sz="800" b="1" dirty="0"/>
                        <a:t>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/>
                        <a:t>경상북도</a:t>
                      </a:r>
                      <a:r>
                        <a:rPr lang="ko-KR" altLang="en-US" sz="800" dirty="0"/>
                        <a:t> 성주군 성주읍 </a:t>
                      </a:r>
                      <a:r>
                        <a:rPr lang="ko-KR" altLang="en-US" sz="800" dirty="0" err="1"/>
                        <a:t>경산리</a:t>
                      </a:r>
                      <a:endParaRPr lang="ko-Kore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800" b="1" dirty="0"/>
                        <a:t>소속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800" dirty="0"/>
                        <a:t>AA</a:t>
                      </a:r>
                      <a:r>
                        <a:rPr lang="ko-KR" altLang="en-US" sz="800" dirty="0"/>
                        <a:t> </a:t>
                      </a:r>
                      <a:r>
                        <a:rPr lang="ko-Kore-KR" altLang="en-US" sz="800" dirty="0"/>
                        <a:t>경로당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59683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r>
                        <a:rPr lang="ko-Kore-KR" altLang="en-US" sz="800" b="1" dirty="0"/>
                        <a:t>생년월일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800" dirty="0"/>
                        <a:t>1</a:t>
                      </a:r>
                      <a:r>
                        <a:rPr lang="en-US" altLang="ko-KR" sz="800" dirty="0"/>
                        <a:t>943.03.23</a:t>
                      </a:r>
                      <a:endParaRPr lang="ko-Kore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800" b="1" dirty="0"/>
                        <a:t>담당도우미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/>
                        <a:t>조윤상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490144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r>
                        <a:rPr lang="ko-Kore-KR" altLang="en-US" sz="800" b="1" dirty="0"/>
                        <a:t>보호자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/>
                        <a:t>박명수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아들</a:t>
                      </a:r>
                      <a:r>
                        <a:rPr lang="en-US" altLang="ko-KR" sz="800" dirty="0"/>
                        <a:t>)</a:t>
                      </a:r>
                      <a:endParaRPr lang="ko-Kore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800" b="1" dirty="0"/>
                        <a:t>도우미연락처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010-3333-3333</a:t>
                      </a:r>
                      <a:endParaRPr lang="ko-Kore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6271239"/>
                  </a:ext>
                </a:extLst>
              </a:tr>
            </a:tbl>
          </a:graphicData>
        </a:graphic>
      </p:graphicFrame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AA8B384B-9A3D-3348-B1FB-9D539515539F}"/>
              </a:ext>
            </a:extLst>
          </p:cNvPr>
          <p:cNvSpPr/>
          <p:nvPr/>
        </p:nvSpPr>
        <p:spPr>
          <a:xfrm>
            <a:off x="2582954" y="3736660"/>
            <a:ext cx="1610586" cy="2757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>
                <a:solidFill>
                  <a:schemeClr val="tx1"/>
                </a:solidFill>
              </a:rPr>
              <a:t>적응 문제 해석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90550C3E-2212-7E42-A42C-0439CA4C9392}"/>
              </a:ext>
            </a:extLst>
          </p:cNvPr>
          <p:cNvSpPr/>
          <p:nvPr/>
        </p:nvSpPr>
        <p:spPr>
          <a:xfrm>
            <a:off x="9760990" y="1599425"/>
            <a:ext cx="63159" cy="3320505"/>
          </a:xfrm>
          <a:prstGeom prst="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6CD0749-63F5-6544-B73A-674FD827DFD3}"/>
              </a:ext>
            </a:extLst>
          </p:cNvPr>
          <p:cNvSpPr/>
          <p:nvPr/>
        </p:nvSpPr>
        <p:spPr>
          <a:xfrm>
            <a:off x="3452618" y="3588046"/>
            <a:ext cx="6240189" cy="30435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83" name="그림 182">
            <a:extLst>
              <a:ext uri="{FF2B5EF4-FFF2-40B4-BE49-F238E27FC236}">
                <a16:creationId xmlns:a16="http://schemas.microsoft.com/office/drawing/2014/main" id="{469E4621-5D0F-3147-B231-9C41984AEB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954" y="4200973"/>
            <a:ext cx="1616663" cy="1682715"/>
          </a:xfrm>
          <a:prstGeom prst="rect">
            <a:avLst/>
          </a:prstGeom>
        </p:spPr>
      </p:pic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32FC18E8-DD16-044C-A416-42DCACBEF2A8}"/>
              </a:ext>
            </a:extLst>
          </p:cNvPr>
          <p:cNvSpPr/>
          <p:nvPr/>
        </p:nvSpPr>
        <p:spPr>
          <a:xfrm>
            <a:off x="2544181" y="3305247"/>
            <a:ext cx="2142190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tx1"/>
                </a:solidFill>
              </a:rPr>
              <a:t>그림 검사 결과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8F373752-FDBA-FD45-8741-F6AD27A0C0F6}"/>
              </a:ext>
            </a:extLst>
          </p:cNvPr>
          <p:cNvSpPr txBox="1"/>
          <p:nvPr/>
        </p:nvSpPr>
        <p:spPr>
          <a:xfrm>
            <a:off x="5261409" y="4492122"/>
            <a:ext cx="44292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불안은 적응적인 반응으로 그 자체가 문제가 되지 않습니다</a:t>
            </a:r>
            <a:r>
              <a:rPr lang="en-US" altLang="ko-KR" sz="800" dirty="0"/>
              <a:t>. </a:t>
            </a:r>
            <a:r>
              <a:rPr lang="ko-KR" altLang="en-US" sz="800" dirty="0"/>
              <a:t>다만</a:t>
            </a:r>
            <a:r>
              <a:rPr lang="en-US" altLang="ko-KR" sz="800" dirty="0"/>
              <a:t>, </a:t>
            </a:r>
            <a:r>
              <a:rPr lang="ko-KR" altLang="en-US" sz="800" dirty="0"/>
              <a:t>불안을 억누르고 제거하기 위해 지나치게 애를 쓸 때 문제가 발생합니다</a:t>
            </a:r>
            <a:r>
              <a:rPr lang="en-US" altLang="ko-KR" sz="800" dirty="0"/>
              <a:t>. </a:t>
            </a:r>
            <a:r>
              <a:rPr lang="ko-KR" altLang="en-US" sz="800" dirty="0"/>
              <a:t>마음을 좀 더 편하게 가지는 것이 어떨까요</a:t>
            </a:r>
            <a:r>
              <a:rPr lang="en-US" altLang="ko-KR" sz="800" dirty="0"/>
              <a:t>? </a:t>
            </a:r>
            <a:r>
              <a:rPr lang="ko-KR" altLang="en-US" sz="800" dirty="0"/>
              <a:t>걱정은 잠시 내려놓고 스스로에게 약간의 여유를 주세요</a:t>
            </a:r>
            <a:r>
              <a:rPr lang="en-US" altLang="ko-KR" sz="800" dirty="0"/>
              <a:t>. </a:t>
            </a:r>
            <a:r>
              <a:rPr lang="ko-KR" altLang="en-US" sz="800" dirty="0"/>
              <a:t>긴장을 풀고 휴식을 취하고 즐거운 일을 찾아서 하세요</a:t>
            </a:r>
            <a:r>
              <a:rPr lang="en-US" altLang="ko-KR" sz="800" dirty="0"/>
              <a:t>. </a:t>
            </a:r>
            <a:r>
              <a:rPr lang="ko-KR" altLang="en-US" sz="800" dirty="0"/>
              <a:t>연구 결과에 따르면 신체 활동이 </a:t>
            </a:r>
            <a:r>
              <a:rPr lang="ko-KR" altLang="en-US" sz="800" dirty="0" err="1"/>
              <a:t>행복지수와</a:t>
            </a:r>
            <a:r>
              <a:rPr lang="ko-KR" altLang="en-US" sz="800" dirty="0"/>
              <a:t> 정서적 안정감을 높인다고 합니다</a:t>
            </a:r>
            <a:r>
              <a:rPr lang="en-US" altLang="ko-KR" sz="800" dirty="0"/>
              <a:t>. </a:t>
            </a:r>
            <a:r>
              <a:rPr lang="ko-KR" altLang="en-US" sz="800" dirty="0"/>
              <a:t>여가 시간의 가벼운 운동을 통해 스트레스를 해소하는 것은 어떨까요</a:t>
            </a:r>
            <a:r>
              <a:rPr lang="en-US" altLang="ko-KR" sz="800" dirty="0"/>
              <a:t>? </a:t>
            </a:r>
            <a:r>
              <a:rPr lang="ko-KR" altLang="en-US" sz="800" dirty="0"/>
              <a:t>또는</a:t>
            </a:r>
            <a:r>
              <a:rPr lang="en-US" altLang="ko-KR" sz="800" dirty="0"/>
              <a:t>, </a:t>
            </a:r>
            <a:r>
              <a:rPr lang="ko-KR" altLang="en-US" sz="800" dirty="0"/>
              <a:t>현재 상황이 어렵다고 느낄 때</a:t>
            </a:r>
            <a:r>
              <a:rPr lang="en-US" altLang="ko-KR" sz="800" dirty="0"/>
              <a:t>, </a:t>
            </a:r>
            <a:r>
              <a:rPr lang="ko-KR" altLang="en-US" sz="800" dirty="0"/>
              <a:t>이를 </a:t>
            </a:r>
            <a:r>
              <a:rPr lang="ko-KR" altLang="en-US" sz="800" dirty="0" err="1"/>
              <a:t>힙겹게</a:t>
            </a:r>
            <a:r>
              <a:rPr lang="ko-KR" altLang="en-US" sz="800" dirty="0"/>
              <a:t> 이어가기보다는 새로운 목표를 세우고 기대치를 수정해서 그에 맞는 행동을 하는 것이 편안한 마음을 가져다 </a:t>
            </a:r>
            <a:r>
              <a:rPr lang="ko-KR" altLang="en-US" sz="800" dirty="0" err="1"/>
              <a:t>줄거에요</a:t>
            </a:r>
            <a:r>
              <a:rPr lang="en-US" altLang="ko-KR" sz="800" dirty="0"/>
              <a:t>.</a:t>
            </a:r>
            <a:endParaRPr kumimoji="1" lang="ko-Kore-KR" altLang="en-US" sz="800" dirty="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A17DEC25-218C-1549-AFF1-175F2D054E26}"/>
              </a:ext>
            </a:extLst>
          </p:cNvPr>
          <p:cNvSpPr/>
          <p:nvPr/>
        </p:nvSpPr>
        <p:spPr>
          <a:xfrm>
            <a:off x="3587967" y="3338204"/>
            <a:ext cx="895377" cy="20991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900" b="1" dirty="0">
                <a:solidFill>
                  <a:schemeClr val="bg1">
                    <a:lumMod val="85000"/>
                  </a:schemeClr>
                </a:solidFill>
              </a:rPr>
              <a:t>검사 날짜</a:t>
            </a:r>
            <a:endParaRPr kumimoji="1" lang="ko-Kore-KR" altLang="en-US" sz="900" dirty="0"/>
          </a:p>
        </p:txBody>
      </p:sp>
      <p:sp>
        <p:nvSpPr>
          <p:cNvPr id="187" name="삼각형 186">
            <a:extLst>
              <a:ext uri="{FF2B5EF4-FFF2-40B4-BE49-F238E27FC236}">
                <a16:creationId xmlns:a16="http://schemas.microsoft.com/office/drawing/2014/main" id="{AFCF5C70-BF11-FA4C-9A84-8CDD221D24D6}"/>
              </a:ext>
            </a:extLst>
          </p:cNvPr>
          <p:cNvSpPr/>
          <p:nvPr/>
        </p:nvSpPr>
        <p:spPr>
          <a:xfrm rot="10800000">
            <a:off x="4292169" y="3403441"/>
            <a:ext cx="118808" cy="111695"/>
          </a:xfrm>
          <a:prstGeom prst="triangl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893F4B45-A8D1-7D40-8DB4-287D33A24177}"/>
              </a:ext>
            </a:extLst>
          </p:cNvPr>
          <p:cNvSpPr txBox="1"/>
          <p:nvPr/>
        </p:nvSpPr>
        <p:spPr>
          <a:xfrm>
            <a:off x="7438264" y="3325860"/>
            <a:ext cx="1294946" cy="2308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00" b="1" dirty="0"/>
              <a:t>신규 검사 결과 등록</a:t>
            </a:r>
            <a:endParaRPr kumimoji="1" lang="ko-Kore-KR" altLang="en-US" sz="900" b="1" dirty="0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6C0DB21F-2974-7E45-B435-49A4D945DFE8}"/>
              </a:ext>
            </a:extLst>
          </p:cNvPr>
          <p:cNvSpPr/>
          <p:nvPr/>
        </p:nvSpPr>
        <p:spPr>
          <a:xfrm>
            <a:off x="8330902" y="3285542"/>
            <a:ext cx="1366240" cy="302504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7ADF5266-F77E-3B40-9E5F-C3120CEEC12F}"/>
              </a:ext>
            </a:extLst>
          </p:cNvPr>
          <p:cNvSpPr/>
          <p:nvPr/>
        </p:nvSpPr>
        <p:spPr>
          <a:xfrm>
            <a:off x="1455306" y="1606453"/>
            <a:ext cx="8386198" cy="50321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1F6980BD-BBA4-5A45-AC94-B28EB61F3744}"/>
              </a:ext>
            </a:extLst>
          </p:cNvPr>
          <p:cNvSpPr/>
          <p:nvPr/>
        </p:nvSpPr>
        <p:spPr>
          <a:xfrm>
            <a:off x="4556347" y="1864878"/>
            <a:ext cx="2142190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그림 검사 결과 입력</a:t>
            </a: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4D9F3924-CE43-224B-96B5-646C2F54AC17}"/>
              </a:ext>
            </a:extLst>
          </p:cNvPr>
          <p:cNvSpPr/>
          <p:nvPr/>
        </p:nvSpPr>
        <p:spPr>
          <a:xfrm>
            <a:off x="2653162" y="2368488"/>
            <a:ext cx="1610586" cy="2757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>
                <a:solidFill>
                  <a:schemeClr val="tx1"/>
                </a:solidFill>
              </a:rPr>
              <a:t>검사 날짜 입력</a:t>
            </a: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841D9FF2-C5C0-2343-B3F2-22076C2EC6A9}"/>
              </a:ext>
            </a:extLst>
          </p:cNvPr>
          <p:cNvSpPr/>
          <p:nvPr/>
        </p:nvSpPr>
        <p:spPr>
          <a:xfrm>
            <a:off x="2653162" y="2739164"/>
            <a:ext cx="895377" cy="20991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b="1" dirty="0">
                <a:solidFill>
                  <a:schemeClr val="bg1">
                    <a:lumMod val="85000"/>
                  </a:schemeClr>
                </a:solidFill>
              </a:rPr>
              <a:t>날짜 선택</a:t>
            </a:r>
            <a:endParaRPr kumimoji="1" lang="ko-Kore-KR" altLang="en-US" sz="800" dirty="0"/>
          </a:p>
        </p:txBody>
      </p: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57531E12-0F4F-CA40-BA0C-FC87CFFAF938}"/>
              </a:ext>
            </a:extLst>
          </p:cNvPr>
          <p:cNvGrpSpPr/>
          <p:nvPr/>
        </p:nvGrpSpPr>
        <p:grpSpPr>
          <a:xfrm>
            <a:off x="2640935" y="3301803"/>
            <a:ext cx="6063025" cy="2420520"/>
            <a:chOff x="3565836" y="3301803"/>
            <a:chExt cx="6063025" cy="2420520"/>
          </a:xfrm>
        </p:grpSpPr>
        <p:grpSp>
          <p:nvGrpSpPr>
            <p:cNvPr id="195" name="그룹 194">
              <a:extLst>
                <a:ext uri="{FF2B5EF4-FFF2-40B4-BE49-F238E27FC236}">
                  <a16:creationId xmlns:a16="http://schemas.microsoft.com/office/drawing/2014/main" id="{868A5FE5-E215-8E4A-BF20-39CC2568B881}"/>
                </a:ext>
              </a:extLst>
            </p:cNvPr>
            <p:cNvGrpSpPr/>
            <p:nvPr/>
          </p:nvGrpSpPr>
          <p:grpSpPr>
            <a:xfrm>
              <a:off x="3565836" y="3301803"/>
              <a:ext cx="6063025" cy="983363"/>
              <a:chOff x="3578063" y="3170115"/>
              <a:chExt cx="6063025" cy="983363"/>
            </a:xfrm>
          </p:grpSpPr>
          <p:sp>
            <p:nvSpPr>
              <p:cNvPr id="199" name="직사각형 198">
                <a:extLst>
                  <a:ext uri="{FF2B5EF4-FFF2-40B4-BE49-F238E27FC236}">
                    <a16:creationId xmlns:a16="http://schemas.microsoft.com/office/drawing/2014/main" id="{FDF77230-C513-F540-8601-9DE9D57348BE}"/>
                  </a:ext>
                </a:extLst>
              </p:cNvPr>
              <p:cNvSpPr/>
              <p:nvPr/>
            </p:nvSpPr>
            <p:spPr>
              <a:xfrm>
                <a:off x="3578063" y="3170115"/>
                <a:ext cx="1610586" cy="275771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900" b="1" dirty="0">
                    <a:solidFill>
                      <a:schemeClr val="tx1"/>
                    </a:solidFill>
                  </a:rPr>
                  <a:t>적응 검사 결과 입력</a:t>
                </a:r>
              </a:p>
            </p:txBody>
          </p:sp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ED765F08-41AE-4B45-A37D-01D56C08CF2F}"/>
                  </a:ext>
                </a:extLst>
              </p:cNvPr>
              <p:cNvSpPr/>
              <p:nvPr/>
            </p:nvSpPr>
            <p:spPr>
              <a:xfrm>
                <a:off x="3578063" y="3536372"/>
                <a:ext cx="6063025" cy="61710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0742FE54-3192-E149-9BD9-6843F07B8411}"/>
                  </a:ext>
                </a:extLst>
              </p:cNvPr>
              <p:cNvSpPr/>
              <p:nvPr/>
            </p:nvSpPr>
            <p:spPr>
              <a:xfrm>
                <a:off x="3847800" y="3887869"/>
                <a:ext cx="895377" cy="2099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800" b="1" dirty="0">
                    <a:solidFill>
                      <a:schemeClr val="bg1">
                        <a:lumMod val="85000"/>
                      </a:schemeClr>
                    </a:solidFill>
                  </a:rPr>
                  <a:t>점수 입력</a:t>
                </a:r>
                <a:endParaRPr kumimoji="1" lang="ko-Kore-KR" altLang="en-US" sz="800" dirty="0"/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EB9EF09D-DC56-C048-8EB5-B769CA129B49}"/>
                  </a:ext>
                </a:extLst>
              </p:cNvPr>
              <p:cNvSpPr/>
              <p:nvPr/>
            </p:nvSpPr>
            <p:spPr>
              <a:xfrm>
                <a:off x="5004665" y="3887869"/>
                <a:ext cx="895377" cy="2099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800" b="1" dirty="0">
                    <a:solidFill>
                      <a:schemeClr val="bg1">
                        <a:lumMod val="85000"/>
                      </a:schemeClr>
                    </a:solidFill>
                  </a:rPr>
                  <a:t>점수 입력</a:t>
                </a:r>
                <a:endParaRPr kumimoji="1" lang="ko-Kore-KR" altLang="en-US" sz="800" dirty="0"/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2640BF55-D931-BF49-B5E5-DFDB57E0934E}"/>
                  </a:ext>
                </a:extLst>
              </p:cNvPr>
              <p:cNvSpPr/>
              <p:nvPr/>
            </p:nvSpPr>
            <p:spPr>
              <a:xfrm>
                <a:off x="6166040" y="3887957"/>
                <a:ext cx="895377" cy="2099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800" b="1" dirty="0">
                    <a:solidFill>
                      <a:schemeClr val="bg1">
                        <a:lumMod val="85000"/>
                      </a:schemeClr>
                    </a:solidFill>
                  </a:rPr>
                  <a:t>점수 입력</a:t>
                </a:r>
                <a:endParaRPr kumimoji="1" lang="ko-Kore-KR" altLang="en-US" sz="800" dirty="0"/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AE0B759B-6E07-234A-84A1-FC6D7135C440}"/>
                  </a:ext>
                </a:extLst>
              </p:cNvPr>
              <p:cNvSpPr/>
              <p:nvPr/>
            </p:nvSpPr>
            <p:spPr>
              <a:xfrm>
                <a:off x="7327415" y="3885661"/>
                <a:ext cx="895377" cy="2099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800" b="1" dirty="0">
                    <a:solidFill>
                      <a:schemeClr val="bg1">
                        <a:lumMod val="85000"/>
                      </a:schemeClr>
                    </a:solidFill>
                  </a:rPr>
                  <a:t>점수 입력</a:t>
                </a:r>
                <a:endParaRPr kumimoji="1" lang="ko-Kore-KR" altLang="en-US" sz="800" dirty="0"/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B3C296FB-F269-044B-BE8B-E511E5A9DE6F}"/>
                  </a:ext>
                </a:extLst>
              </p:cNvPr>
              <p:cNvSpPr/>
              <p:nvPr/>
            </p:nvSpPr>
            <p:spPr>
              <a:xfrm>
                <a:off x="8493476" y="3888802"/>
                <a:ext cx="895377" cy="2099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800" b="1" dirty="0">
                    <a:solidFill>
                      <a:schemeClr val="bg1">
                        <a:lumMod val="85000"/>
                      </a:schemeClr>
                    </a:solidFill>
                  </a:rPr>
                  <a:t>점수 입력</a:t>
                </a:r>
                <a:endParaRPr kumimoji="1" lang="ko-Kore-KR" altLang="en-US" sz="800" dirty="0"/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DF8D7DBF-EE61-764A-ACFC-E6ECCC165657}"/>
                  </a:ext>
                </a:extLst>
              </p:cNvPr>
              <p:cNvSpPr/>
              <p:nvPr/>
            </p:nvSpPr>
            <p:spPr>
              <a:xfrm>
                <a:off x="3847800" y="3613549"/>
                <a:ext cx="895377" cy="2099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800" b="1" dirty="0">
                    <a:solidFill>
                      <a:schemeClr val="tx1"/>
                    </a:solidFill>
                  </a:rPr>
                  <a:t>자기 조절</a:t>
                </a:r>
                <a:endParaRPr kumimoji="1" lang="ko-Kore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B32D5083-BE5D-5A4F-90FF-26C25F6F64EE}"/>
                  </a:ext>
                </a:extLst>
              </p:cNvPr>
              <p:cNvSpPr/>
              <p:nvPr/>
            </p:nvSpPr>
            <p:spPr>
              <a:xfrm>
                <a:off x="5004665" y="3613549"/>
                <a:ext cx="895377" cy="2099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800" b="1" dirty="0">
                    <a:solidFill>
                      <a:schemeClr val="tx1"/>
                    </a:solidFill>
                  </a:rPr>
                  <a:t>현실 부적응</a:t>
                </a:r>
                <a:endParaRPr kumimoji="1" lang="ko-Kore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7EC462F9-F62A-5F4B-BF75-AB0E852B3682}"/>
                  </a:ext>
                </a:extLst>
              </p:cNvPr>
              <p:cNvSpPr/>
              <p:nvPr/>
            </p:nvSpPr>
            <p:spPr>
              <a:xfrm>
                <a:off x="6166040" y="3613637"/>
                <a:ext cx="895377" cy="2099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800" b="1" dirty="0">
                    <a:solidFill>
                      <a:schemeClr val="tx1"/>
                    </a:solidFill>
                  </a:rPr>
                  <a:t>신체 부적응</a:t>
                </a:r>
                <a:endParaRPr kumimoji="1" lang="ko-Kore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5DC0C981-8DE7-3E4D-8E6C-EE06836BBA0D}"/>
                  </a:ext>
                </a:extLst>
              </p:cNvPr>
              <p:cNvSpPr/>
              <p:nvPr/>
            </p:nvSpPr>
            <p:spPr>
              <a:xfrm>
                <a:off x="7327415" y="3611341"/>
                <a:ext cx="895377" cy="2099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800" b="1" dirty="0">
                    <a:solidFill>
                      <a:schemeClr val="tx1"/>
                    </a:solidFill>
                  </a:rPr>
                  <a:t>도피</a:t>
                </a:r>
                <a:endParaRPr kumimoji="1" lang="ko-Kore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0744083C-0329-534F-9966-0C7BE2A6DF8C}"/>
                  </a:ext>
                </a:extLst>
              </p:cNvPr>
              <p:cNvSpPr/>
              <p:nvPr/>
            </p:nvSpPr>
            <p:spPr>
              <a:xfrm>
                <a:off x="8493476" y="3614482"/>
                <a:ext cx="895377" cy="2099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900" b="1" dirty="0">
                    <a:solidFill>
                      <a:schemeClr val="tx1"/>
                    </a:solidFill>
                  </a:rPr>
                  <a:t>고착</a:t>
                </a:r>
                <a:endParaRPr kumimoji="1" lang="ko-Kore-KR" altLang="en-US" sz="9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873C4EBA-416F-894E-90C8-0901C409935E}"/>
                </a:ext>
              </a:extLst>
            </p:cNvPr>
            <p:cNvSpPr/>
            <p:nvPr/>
          </p:nvSpPr>
          <p:spPr>
            <a:xfrm>
              <a:off x="3565836" y="4359862"/>
              <a:ext cx="6063025" cy="13624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C67D22A6-2735-F544-9D16-13B95706F301}"/>
                </a:ext>
              </a:extLst>
            </p:cNvPr>
            <p:cNvSpPr/>
            <p:nvPr/>
          </p:nvSpPr>
          <p:spPr>
            <a:xfrm>
              <a:off x="3595086" y="4385969"/>
              <a:ext cx="974817" cy="2079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800" b="1" dirty="0">
                  <a:solidFill>
                    <a:schemeClr val="tx1"/>
                  </a:solidFill>
                </a:rPr>
                <a:t>전문가 소견 입력</a:t>
              </a:r>
              <a:endParaRPr kumimoji="1" lang="ko-Kore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D494761E-0FE9-0343-A096-406E7505DCCE}"/>
                </a:ext>
              </a:extLst>
            </p:cNvPr>
            <p:cNvSpPr/>
            <p:nvPr/>
          </p:nvSpPr>
          <p:spPr>
            <a:xfrm>
              <a:off x="3684419" y="4644091"/>
              <a:ext cx="5876888" cy="983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800" b="1" dirty="0">
                  <a:solidFill>
                    <a:schemeClr val="bg1">
                      <a:lumMod val="85000"/>
                    </a:schemeClr>
                  </a:solidFill>
                </a:rPr>
                <a:t>소견 입력</a:t>
              </a:r>
              <a:endParaRPr kumimoji="1" lang="ko-Kore-KR" altLang="en-US" sz="800" dirty="0"/>
            </a:p>
          </p:txBody>
        </p:sp>
      </p:grp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6D9F00C4-1B7A-B54B-BA61-FAAF063CD426}"/>
              </a:ext>
            </a:extLst>
          </p:cNvPr>
          <p:cNvSpPr/>
          <p:nvPr/>
        </p:nvSpPr>
        <p:spPr>
          <a:xfrm>
            <a:off x="9741762" y="1622974"/>
            <a:ext cx="63159" cy="3320505"/>
          </a:xfrm>
          <a:prstGeom prst="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18883430-FF92-C840-8D09-6667E0145287}"/>
              </a:ext>
            </a:extLst>
          </p:cNvPr>
          <p:cNvSpPr/>
          <p:nvPr/>
        </p:nvSpPr>
        <p:spPr>
          <a:xfrm>
            <a:off x="9595412" y="1588340"/>
            <a:ext cx="253916" cy="2539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</a:rPr>
              <a:t>X</a:t>
            </a:r>
            <a:endParaRPr lang="ko-KR" altLang="en-US" sz="11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47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D90B3298-6043-432F-9E32-F982BEC07778}"/>
              </a:ext>
            </a:extLst>
          </p:cNvPr>
          <p:cNvSpPr/>
          <p:nvPr/>
        </p:nvSpPr>
        <p:spPr>
          <a:xfrm>
            <a:off x="17059" y="1135676"/>
            <a:ext cx="9874370" cy="55517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3B6A65-8332-4DA1-AF42-776A407E0A73}"/>
              </a:ext>
            </a:extLst>
          </p:cNvPr>
          <p:cNvSpPr/>
          <p:nvPr/>
        </p:nvSpPr>
        <p:spPr>
          <a:xfrm>
            <a:off x="17059" y="1135676"/>
            <a:ext cx="9874370" cy="388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2F91267-DBFF-4277-92D5-46F1ED1FB0E3}"/>
              </a:ext>
            </a:extLst>
          </p:cNvPr>
          <p:cNvSpPr/>
          <p:nvPr/>
        </p:nvSpPr>
        <p:spPr>
          <a:xfrm>
            <a:off x="2305900" y="1191952"/>
            <a:ext cx="19231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종합정보현황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DE9826-D01C-4CD6-A728-C98E48135C76}"/>
              </a:ext>
            </a:extLst>
          </p:cNvPr>
          <p:cNvSpPr/>
          <p:nvPr/>
        </p:nvSpPr>
        <p:spPr>
          <a:xfrm>
            <a:off x="4542401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독거노인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안심케어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8F88E4-5503-4262-AB17-F0BB4BD7E4B9}"/>
              </a:ext>
            </a:extLst>
          </p:cNvPr>
          <p:cNvSpPr/>
          <p:nvPr/>
        </p:nvSpPr>
        <p:spPr>
          <a:xfrm>
            <a:off x="6730430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스마트타운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관리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B793379-4412-4376-8A6F-AD777511D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6" y="1146174"/>
            <a:ext cx="1151283" cy="370056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35109217-101F-054F-8016-DA3240E3EE9D}"/>
              </a:ext>
            </a:extLst>
          </p:cNvPr>
          <p:cNvSpPr/>
          <p:nvPr/>
        </p:nvSpPr>
        <p:spPr>
          <a:xfrm>
            <a:off x="1441671" y="1592397"/>
            <a:ext cx="8385910" cy="502146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800F0E9-6B5B-8544-9CB4-E8DCA055B797}"/>
              </a:ext>
            </a:extLst>
          </p:cNvPr>
          <p:cNvSpPr/>
          <p:nvPr/>
        </p:nvSpPr>
        <p:spPr>
          <a:xfrm>
            <a:off x="1570856" y="1640740"/>
            <a:ext cx="2142190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tx1"/>
                </a:solidFill>
              </a:rPr>
              <a:t>게임 검사 결과 전체 현황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8F3D39AA-446B-E147-B6A9-4FDFE9B91AFE}"/>
              </a:ext>
            </a:extLst>
          </p:cNvPr>
          <p:cNvGrpSpPr/>
          <p:nvPr/>
        </p:nvGrpSpPr>
        <p:grpSpPr>
          <a:xfrm>
            <a:off x="1564800" y="1985474"/>
            <a:ext cx="8188800" cy="382835"/>
            <a:chOff x="3404104" y="1985474"/>
            <a:chExt cx="6299295" cy="382835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9BCA834A-4D29-1347-B57C-F04BFC027E82}"/>
                </a:ext>
              </a:extLst>
            </p:cNvPr>
            <p:cNvGrpSpPr/>
            <p:nvPr/>
          </p:nvGrpSpPr>
          <p:grpSpPr>
            <a:xfrm>
              <a:off x="3404104" y="1985474"/>
              <a:ext cx="6299295" cy="382835"/>
              <a:chOff x="3404104" y="1985474"/>
              <a:chExt cx="6299295" cy="382835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F9C2FB9A-ECC9-294D-BAF4-E4BFDAF7FA2B}"/>
                  </a:ext>
                </a:extLst>
              </p:cNvPr>
              <p:cNvSpPr/>
              <p:nvPr/>
            </p:nvSpPr>
            <p:spPr>
              <a:xfrm>
                <a:off x="3404104" y="1985474"/>
                <a:ext cx="6299295" cy="3828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65850BF7-AF51-AE4B-94F7-CBBDD5A14B24}"/>
                  </a:ext>
                </a:extLst>
              </p:cNvPr>
              <p:cNvSpPr/>
              <p:nvPr/>
            </p:nvSpPr>
            <p:spPr>
              <a:xfrm>
                <a:off x="4071148" y="2090020"/>
                <a:ext cx="977263" cy="1723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kumimoji="1" lang="en-US" altLang="ko-Kore-KR" sz="800" b="1" dirty="0">
                    <a:solidFill>
                      <a:schemeClr val="bg1">
                        <a:lumMod val="85000"/>
                      </a:schemeClr>
                    </a:solidFill>
                  </a:rPr>
                  <a:t>YYYY-MM-DD</a:t>
                </a:r>
                <a:endParaRPr kumimoji="1" lang="ko-Kore-KR" altLang="en-US" sz="8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4A364E9-3366-2745-A2F6-C0ED612A7F2C}"/>
                  </a:ext>
                </a:extLst>
              </p:cNvPr>
              <p:cNvSpPr txBox="1"/>
              <p:nvPr/>
            </p:nvSpPr>
            <p:spPr>
              <a:xfrm>
                <a:off x="3452618" y="2079819"/>
                <a:ext cx="70775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ore-KR" altLang="en-US" sz="800" b="1" dirty="0"/>
                  <a:t>기간</a:t>
                </a:r>
                <a:r>
                  <a:rPr kumimoji="1" lang="ko-KR" altLang="en-US" sz="800" b="1" dirty="0"/>
                  <a:t> 검색</a:t>
                </a:r>
                <a:endParaRPr kumimoji="1" lang="ko-Kore-KR" altLang="en-US" sz="800" b="1" dirty="0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B363D7F-D45F-5E4E-BEED-04884C5DA5D4}"/>
                  </a:ext>
                </a:extLst>
              </p:cNvPr>
              <p:cNvSpPr txBox="1"/>
              <p:nvPr/>
            </p:nvSpPr>
            <p:spPr>
              <a:xfrm>
                <a:off x="6251412" y="2064721"/>
                <a:ext cx="101861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ore-KR" altLang="en-US" sz="800" b="1" dirty="0"/>
                  <a:t>단어</a:t>
                </a:r>
                <a:r>
                  <a:rPr kumimoji="1" lang="ko-KR" altLang="en-US" sz="800" b="1" dirty="0"/>
                  <a:t> 검색</a:t>
                </a:r>
                <a:endParaRPr kumimoji="1" lang="ko-Kore-KR" altLang="en-US" sz="800" b="1" dirty="0"/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1612E976-E4F3-8E4D-BC1F-685DA50134D6}"/>
                  </a:ext>
                </a:extLst>
              </p:cNvPr>
              <p:cNvSpPr/>
              <p:nvPr/>
            </p:nvSpPr>
            <p:spPr>
              <a:xfrm>
                <a:off x="7584499" y="2058826"/>
                <a:ext cx="1008058" cy="2308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ore-KR" altLang="en-US" sz="800" b="1" dirty="0">
                    <a:solidFill>
                      <a:schemeClr val="bg1">
                        <a:lumMod val="85000"/>
                      </a:schemeClr>
                    </a:solidFill>
                  </a:rPr>
                  <a:t>검색어</a:t>
                </a:r>
                <a:r>
                  <a:rPr kumimoji="1" lang="ko-KR" altLang="en-US" sz="800" b="1" dirty="0">
                    <a:solidFill>
                      <a:schemeClr val="bg1">
                        <a:lumMod val="85000"/>
                      </a:schemeClr>
                    </a:solidFill>
                  </a:rPr>
                  <a:t> 입력</a:t>
                </a:r>
                <a:endParaRPr kumimoji="1" lang="ko-Kore-KR" altLang="en-US" sz="8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DB71CBF7-8532-7D42-A6D7-C5C0A767A427}"/>
                  </a:ext>
                </a:extLst>
              </p:cNvPr>
              <p:cNvSpPr txBox="1"/>
              <p:nvPr/>
            </p:nvSpPr>
            <p:spPr>
              <a:xfrm>
                <a:off x="4996521" y="2060800"/>
                <a:ext cx="28980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900" b="1" dirty="0"/>
                  <a:t>~</a:t>
                </a:r>
                <a:endParaRPr kumimoji="1" lang="ko-Kore-KR" altLang="en-US" sz="900" b="1" dirty="0"/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5D010F69-5336-B142-A52B-E1E6AB293464}"/>
                  </a:ext>
                </a:extLst>
              </p:cNvPr>
              <p:cNvSpPr/>
              <p:nvPr/>
            </p:nvSpPr>
            <p:spPr>
              <a:xfrm>
                <a:off x="6848296" y="2065789"/>
                <a:ext cx="676642" cy="2028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ko-KR" altLang="en-US" sz="800" b="1" dirty="0">
                    <a:solidFill>
                      <a:schemeClr val="bg1">
                        <a:lumMod val="85000"/>
                      </a:schemeClr>
                    </a:solidFill>
                  </a:rPr>
                  <a:t>이름</a:t>
                </a:r>
                <a:endParaRPr kumimoji="1" lang="ko-Kore-KR" altLang="en-US" sz="800" dirty="0"/>
              </a:p>
            </p:txBody>
          </p:sp>
          <p:sp>
            <p:nvSpPr>
              <p:cNvPr id="107" name="삼각형 106">
                <a:extLst>
                  <a:ext uri="{FF2B5EF4-FFF2-40B4-BE49-F238E27FC236}">
                    <a16:creationId xmlns:a16="http://schemas.microsoft.com/office/drawing/2014/main" id="{976E78EA-3A41-0540-8398-AB5B2207D4FE}"/>
                  </a:ext>
                </a:extLst>
              </p:cNvPr>
              <p:cNvSpPr/>
              <p:nvPr/>
            </p:nvSpPr>
            <p:spPr>
              <a:xfrm rot="10800000">
                <a:off x="7375821" y="2119066"/>
                <a:ext cx="118808" cy="111695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7DBB6FF6-16C1-F847-AD79-D472C1802E59}"/>
                  </a:ext>
                </a:extLst>
              </p:cNvPr>
              <p:cNvSpPr/>
              <p:nvPr/>
            </p:nvSpPr>
            <p:spPr>
              <a:xfrm>
                <a:off x="5216332" y="2080995"/>
                <a:ext cx="977263" cy="1723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kumimoji="1" lang="en-US" altLang="ko-Kore-KR" sz="800" b="1" dirty="0">
                    <a:solidFill>
                      <a:schemeClr val="bg1">
                        <a:lumMod val="85000"/>
                      </a:schemeClr>
                    </a:solidFill>
                  </a:rPr>
                  <a:t>YYYY-MM-DD</a:t>
                </a:r>
                <a:endParaRPr kumimoji="1" lang="ko-Kore-KR" altLang="en-US" sz="8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A83EA509-A55E-8D4D-BE48-B240380176B0}"/>
                  </a:ext>
                </a:extLst>
              </p:cNvPr>
              <p:cNvSpPr txBox="1"/>
              <p:nvPr/>
            </p:nvSpPr>
            <p:spPr>
              <a:xfrm>
                <a:off x="8669469" y="2053001"/>
                <a:ext cx="430845" cy="215444"/>
              </a:xfrm>
              <a:prstGeom prst="rect">
                <a:avLst/>
              </a:prstGeom>
              <a:solidFill>
                <a:schemeClr val="accent4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800" b="1" dirty="0"/>
                  <a:t>검색</a:t>
                </a:r>
                <a:endParaRPr kumimoji="1" lang="ko-Kore-KR" altLang="en-US" sz="800" b="1" dirty="0"/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EF6E61AE-67C2-F54D-A43D-9991CFAB3F47}"/>
                </a:ext>
              </a:extLst>
            </p:cNvPr>
            <p:cNvSpPr txBox="1"/>
            <p:nvPr/>
          </p:nvSpPr>
          <p:spPr>
            <a:xfrm>
              <a:off x="9144934" y="2053000"/>
              <a:ext cx="430845" cy="21544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800" b="1" dirty="0"/>
                <a:t>엑셀</a:t>
              </a:r>
              <a:endParaRPr kumimoji="1" lang="ko-Kore-KR" altLang="en-US" sz="800" b="1" dirty="0"/>
            </a:p>
          </p:txBody>
        </p:sp>
      </p:grpSp>
      <p:graphicFrame>
        <p:nvGraphicFramePr>
          <p:cNvPr id="65" name="표 15">
            <a:extLst>
              <a:ext uri="{FF2B5EF4-FFF2-40B4-BE49-F238E27FC236}">
                <a16:creationId xmlns:a16="http://schemas.microsoft.com/office/drawing/2014/main" id="{AE194551-84CC-814A-93E8-EC549FA1F74F}"/>
              </a:ext>
            </a:extLst>
          </p:cNvPr>
          <p:cNvGraphicFramePr>
            <a:graphicFrameLocks noGrp="1"/>
          </p:cNvGraphicFramePr>
          <p:nvPr/>
        </p:nvGraphicFramePr>
        <p:xfrm>
          <a:off x="1563076" y="2475794"/>
          <a:ext cx="8188799" cy="3731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424">
                  <a:extLst>
                    <a:ext uri="{9D8B030D-6E8A-4147-A177-3AD203B41FA5}">
                      <a16:colId xmlns:a16="http://schemas.microsoft.com/office/drawing/2014/main" val="2115108376"/>
                    </a:ext>
                  </a:extLst>
                </a:gridCol>
                <a:gridCol w="671918">
                  <a:extLst>
                    <a:ext uri="{9D8B030D-6E8A-4147-A177-3AD203B41FA5}">
                      <a16:colId xmlns:a16="http://schemas.microsoft.com/office/drawing/2014/main" val="3390103709"/>
                    </a:ext>
                  </a:extLst>
                </a:gridCol>
                <a:gridCol w="910090">
                  <a:extLst>
                    <a:ext uri="{9D8B030D-6E8A-4147-A177-3AD203B41FA5}">
                      <a16:colId xmlns:a16="http://schemas.microsoft.com/office/drawing/2014/main" val="300519710"/>
                    </a:ext>
                  </a:extLst>
                </a:gridCol>
                <a:gridCol w="1222294">
                  <a:extLst>
                    <a:ext uri="{9D8B030D-6E8A-4147-A177-3AD203B41FA5}">
                      <a16:colId xmlns:a16="http://schemas.microsoft.com/office/drawing/2014/main" val="3868618929"/>
                    </a:ext>
                  </a:extLst>
                </a:gridCol>
                <a:gridCol w="1222294">
                  <a:extLst>
                    <a:ext uri="{9D8B030D-6E8A-4147-A177-3AD203B41FA5}">
                      <a16:colId xmlns:a16="http://schemas.microsoft.com/office/drawing/2014/main" val="987677802"/>
                    </a:ext>
                  </a:extLst>
                </a:gridCol>
                <a:gridCol w="1222294">
                  <a:extLst>
                    <a:ext uri="{9D8B030D-6E8A-4147-A177-3AD203B41FA5}">
                      <a16:colId xmlns:a16="http://schemas.microsoft.com/office/drawing/2014/main" val="1540255527"/>
                    </a:ext>
                  </a:extLst>
                </a:gridCol>
                <a:gridCol w="1024944">
                  <a:extLst>
                    <a:ext uri="{9D8B030D-6E8A-4147-A177-3AD203B41FA5}">
                      <a16:colId xmlns:a16="http://schemas.microsoft.com/office/drawing/2014/main" val="3785456386"/>
                    </a:ext>
                  </a:extLst>
                </a:gridCol>
                <a:gridCol w="928541">
                  <a:extLst>
                    <a:ext uri="{9D8B030D-6E8A-4147-A177-3AD203B41FA5}">
                      <a16:colId xmlns:a16="http://schemas.microsoft.com/office/drawing/2014/main" val="1568420705"/>
                    </a:ext>
                  </a:extLst>
                </a:gridCol>
              </a:tblGrid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검사일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검사자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소속</a:t>
                      </a:r>
                      <a:r>
                        <a:rPr lang="ko-KR" altLang="en-US" sz="600" dirty="0"/>
                        <a:t> 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전화번호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게임</a:t>
                      </a:r>
                      <a:r>
                        <a:rPr lang="ko-KR" altLang="en-US" sz="600" dirty="0"/>
                        <a:t> 분류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점수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담당</a:t>
                      </a:r>
                      <a:r>
                        <a:rPr lang="ko-KR" altLang="en-US" sz="600" dirty="0"/>
                        <a:t> 도우미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상세</a:t>
                      </a:r>
                      <a:r>
                        <a:rPr lang="ko-KR" altLang="en-US" sz="600" dirty="0"/>
                        <a:t> 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639280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박준수</a:t>
                      </a:r>
                      <a:endParaRPr lang="en-US" altLang="ko-Kore-KR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en-US" altLang="ko-Kore-KR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게임</a:t>
                      </a:r>
                      <a:r>
                        <a:rPr lang="ko-KR" altLang="en-US" sz="600" dirty="0"/>
                        <a:t> </a:t>
                      </a:r>
                      <a:r>
                        <a:rPr lang="en-US" altLang="ko-Kore-KR" sz="600" dirty="0"/>
                        <a:t>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3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조윤상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716785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김도현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600" dirty="0"/>
                        <a:t>게임</a:t>
                      </a:r>
                      <a:r>
                        <a:rPr lang="ko-KR" altLang="en-US" sz="600" dirty="0"/>
                        <a:t> </a:t>
                      </a:r>
                      <a:r>
                        <a:rPr lang="en-US" altLang="ko-Kore-KR" sz="600" dirty="0"/>
                        <a:t>3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600" dirty="0"/>
                        <a:t>4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조윤상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16433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김보근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600" dirty="0"/>
                        <a:t>게임</a:t>
                      </a:r>
                      <a:r>
                        <a:rPr lang="ko-KR" altLang="en-US" sz="600" dirty="0"/>
                        <a:t> </a:t>
                      </a:r>
                      <a:r>
                        <a:rPr lang="en-US" altLang="ko-Kore-KR" sz="600" dirty="0"/>
                        <a:t>2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600" dirty="0"/>
                        <a:t>3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조윤상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488534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김보근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600" dirty="0"/>
                        <a:t>게임</a:t>
                      </a:r>
                      <a:r>
                        <a:rPr lang="ko-KR" altLang="en-US" sz="600" dirty="0"/>
                        <a:t> </a:t>
                      </a:r>
                      <a:r>
                        <a:rPr lang="en-US" altLang="ko-Kore-KR" sz="600" dirty="0"/>
                        <a:t>2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600" dirty="0"/>
                        <a:t>3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조윤상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418353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김다혜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게임</a:t>
                      </a:r>
                      <a:r>
                        <a:rPr lang="ko-KR" altLang="en-US" sz="600" dirty="0"/>
                        <a:t> </a:t>
                      </a:r>
                      <a:r>
                        <a:rPr lang="en-US" altLang="ko-KR" sz="600" dirty="0"/>
                        <a:t>15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4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조윤상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141284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옥명주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게임</a:t>
                      </a:r>
                      <a:r>
                        <a:rPr lang="ko-KR" altLang="en-US" sz="600" dirty="0"/>
                        <a:t> </a:t>
                      </a:r>
                      <a:r>
                        <a:rPr lang="en-US" altLang="ko-Kore-KR" sz="600" dirty="0"/>
                        <a:t>7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5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조윤상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039652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이성원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게임</a:t>
                      </a:r>
                      <a:r>
                        <a:rPr lang="ko-KR" altLang="en-US" sz="600" dirty="0"/>
                        <a:t> </a:t>
                      </a:r>
                      <a:r>
                        <a:rPr lang="en-US" altLang="ko-KR" sz="600" dirty="0"/>
                        <a:t>4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조윤상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064533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021-11-20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이원근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게임</a:t>
                      </a:r>
                      <a:r>
                        <a:rPr lang="ko-KR" altLang="en-US" sz="600" dirty="0"/>
                        <a:t> </a:t>
                      </a:r>
                      <a:r>
                        <a:rPr lang="en-US" altLang="ko-KR" sz="600" dirty="0"/>
                        <a:t>4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조윤상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134364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021-11-20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김범준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게임</a:t>
                      </a:r>
                      <a:r>
                        <a:rPr lang="ko-KR" altLang="en-US" sz="600" dirty="0"/>
                        <a:t> </a:t>
                      </a:r>
                      <a:r>
                        <a:rPr lang="en-US" altLang="ko-KR" sz="600" dirty="0"/>
                        <a:t>9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5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조윤상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724866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021-11-20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최준영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게임</a:t>
                      </a:r>
                      <a:r>
                        <a:rPr lang="ko-KR" altLang="en-US" sz="600" dirty="0"/>
                        <a:t> </a:t>
                      </a:r>
                      <a:r>
                        <a:rPr lang="en-US" altLang="ko-KR" sz="600" dirty="0"/>
                        <a:t>17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4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이재하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187918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021-11-20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최준영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게임</a:t>
                      </a:r>
                      <a:r>
                        <a:rPr lang="en-US" altLang="ko-Kore-KR" sz="600" dirty="0"/>
                        <a:t>1</a:t>
                      </a:r>
                      <a:r>
                        <a:rPr lang="en-US" altLang="ko-KR" sz="600" dirty="0"/>
                        <a:t>7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3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이재하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201689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021-11-20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최준영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게임</a:t>
                      </a:r>
                      <a:r>
                        <a:rPr lang="ko-KR" altLang="en-US" sz="600" dirty="0"/>
                        <a:t> </a:t>
                      </a:r>
                      <a:r>
                        <a:rPr lang="en-US" altLang="ko-KR" sz="600" dirty="0"/>
                        <a:t>15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4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이재하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501074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021-11-19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이순신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BB</a:t>
                      </a:r>
                      <a:r>
                        <a:rPr lang="ko-KR" altLang="en-US" sz="600" dirty="0"/>
                        <a:t> </a:t>
                      </a:r>
                      <a:r>
                        <a:rPr lang="ko-Kore-KR" altLang="en-US" sz="600" dirty="0"/>
                        <a:t>경로당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dirty="0"/>
                        <a:t>게임 </a:t>
                      </a:r>
                      <a:r>
                        <a:rPr lang="en-US" altLang="ko-KR" sz="600" dirty="0"/>
                        <a:t>5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3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유관순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079986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021-11-19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이순신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BB</a:t>
                      </a:r>
                      <a:r>
                        <a:rPr lang="ko-KR" altLang="en-US" sz="600" dirty="0"/>
                        <a:t> </a:t>
                      </a:r>
                      <a:r>
                        <a:rPr lang="ko-Kore-KR" altLang="en-US" sz="600" dirty="0"/>
                        <a:t>경로당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dirty="0"/>
                        <a:t>게임 </a:t>
                      </a:r>
                      <a:r>
                        <a:rPr lang="en-US" altLang="ko-KR" sz="600" dirty="0"/>
                        <a:t>5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600" dirty="0"/>
                        <a:t>3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600" dirty="0"/>
                        <a:t>유관순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937910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021-11-19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이순신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BB</a:t>
                      </a:r>
                      <a:r>
                        <a:rPr lang="ko-KR" altLang="en-US" sz="600" dirty="0"/>
                        <a:t> </a:t>
                      </a:r>
                      <a:r>
                        <a:rPr lang="ko-Kore-KR" altLang="en-US" sz="600" dirty="0"/>
                        <a:t>경로당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dirty="0"/>
                        <a:t>게임 </a:t>
                      </a:r>
                      <a:r>
                        <a:rPr lang="en-US" altLang="ko-KR" sz="600" dirty="0"/>
                        <a:t>5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3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600" dirty="0"/>
                        <a:t>유관순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712007"/>
                  </a:ext>
                </a:extLst>
              </a:tr>
            </a:tbl>
          </a:graphicData>
        </a:graphic>
      </p:graphicFrame>
      <p:pic>
        <p:nvPicPr>
          <p:cNvPr id="66" name="그림 65" descr="테이블이(가) 표시된 사진&#10;&#10;자동 생성된 설명">
            <a:extLst>
              <a:ext uri="{FF2B5EF4-FFF2-40B4-BE49-F238E27FC236}">
                <a16:creationId xmlns:a16="http://schemas.microsoft.com/office/drawing/2014/main" id="{8FB45EEA-059E-C041-8BDA-CB0E94EC5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709" y="6326806"/>
            <a:ext cx="2363126" cy="25918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5D361371-86E4-134A-AB23-FCFA6D907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3952" y="111760"/>
            <a:ext cx="2288403" cy="664464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8ED8418E-4F47-714C-91A5-28BAA65F7C15}"/>
              </a:ext>
            </a:extLst>
          </p:cNvPr>
          <p:cNvSpPr txBox="1"/>
          <p:nvPr/>
        </p:nvSpPr>
        <p:spPr>
          <a:xfrm>
            <a:off x="10600944" y="466247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심신 케어</a:t>
            </a:r>
            <a:r>
              <a:rPr lang="en-US" altLang="ko-KR" sz="1000" dirty="0"/>
              <a:t>	</a:t>
            </a:r>
            <a:endParaRPr lang="ko-KR" altLang="en-US" sz="1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725BF71-144A-4843-8E19-01276A2B9ADE}"/>
              </a:ext>
            </a:extLst>
          </p:cNvPr>
          <p:cNvSpPr txBox="1"/>
          <p:nvPr/>
        </p:nvSpPr>
        <p:spPr>
          <a:xfrm>
            <a:off x="10594966" y="691193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Idx-1-2</a:t>
            </a:r>
            <a:endParaRPr lang="ko-KR" altLang="en-US" sz="10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92D0C8B-CF87-D449-B844-3E566F3E8193}"/>
              </a:ext>
            </a:extLst>
          </p:cNvPr>
          <p:cNvSpPr txBox="1"/>
          <p:nvPr/>
        </p:nvSpPr>
        <p:spPr>
          <a:xfrm>
            <a:off x="10600944" y="904724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게임검사결과 보기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3BCE79B-0A6C-6E43-943C-0997AC5C1F88}"/>
              </a:ext>
            </a:extLst>
          </p:cNvPr>
          <p:cNvSpPr txBox="1"/>
          <p:nvPr/>
        </p:nvSpPr>
        <p:spPr>
          <a:xfrm>
            <a:off x="10591494" y="176249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Monitoring_1</a:t>
            </a:r>
            <a:endParaRPr lang="ko-KR" altLang="en-US" sz="1000" dirty="0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68831C63-1363-6D48-B782-4C6CD748F121}"/>
              </a:ext>
            </a:extLst>
          </p:cNvPr>
          <p:cNvGrpSpPr/>
          <p:nvPr/>
        </p:nvGrpSpPr>
        <p:grpSpPr>
          <a:xfrm>
            <a:off x="18004" y="1545791"/>
            <a:ext cx="1391104" cy="5124346"/>
            <a:chOff x="18004" y="1545791"/>
            <a:chExt cx="1391104" cy="5124346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1891E8E-8C21-0644-9E67-F84E48EF06A9}"/>
                </a:ext>
              </a:extLst>
            </p:cNvPr>
            <p:cNvSpPr/>
            <p:nvPr/>
          </p:nvSpPr>
          <p:spPr>
            <a:xfrm>
              <a:off x="20493" y="1545791"/>
              <a:ext cx="584655" cy="5114017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5291FD0F-6758-0B4A-B9D1-D215AECC5235}"/>
                </a:ext>
              </a:extLst>
            </p:cNvPr>
            <p:cNvGrpSpPr/>
            <p:nvPr/>
          </p:nvGrpSpPr>
          <p:grpSpPr>
            <a:xfrm>
              <a:off x="18408" y="1556120"/>
              <a:ext cx="578318" cy="3455777"/>
              <a:chOff x="18408" y="1556120"/>
              <a:chExt cx="578318" cy="3455777"/>
            </a:xfrm>
          </p:grpSpPr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6CCD10A3-FCA9-C34A-9290-62AD0A69295D}"/>
                  </a:ext>
                </a:extLst>
              </p:cNvPr>
              <p:cNvGrpSpPr/>
              <p:nvPr/>
            </p:nvGrpSpPr>
            <p:grpSpPr>
              <a:xfrm>
                <a:off x="21578" y="1556120"/>
                <a:ext cx="572620" cy="2945421"/>
                <a:chOff x="21578" y="1556120"/>
                <a:chExt cx="572620" cy="2945421"/>
              </a:xfrm>
            </p:grpSpPr>
            <p:sp>
              <p:nvSpPr>
                <p:cNvPr id="118" name="직사각형 117">
                  <a:extLst>
                    <a:ext uri="{FF2B5EF4-FFF2-40B4-BE49-F238E27FC236}">
                      <a16:creationId xmlns:a16="http://schemas.microsoft.com/office/drawing/2014/main" id="{E110F796-8994-904F-9E96-4D7EA9432D98}"/>
                    </a:ext>
                  </a:extLst>
                </p:cNvPr>
                <p:cNvSpPr/>
                <p:nvPr/>
              </p:nvSpPr>
              <p:spPr>
                <a:xfrm>
                  <a:off x="23491" y="1556120"/>
                  <a:ext cx="570707" cy="507244"/>
                </a:xfrm>
                <a:prstGeom prst="rect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r>
                    <a:rPr lang="ko-KR" altLang="en-US" sz="700" b="1" dirty="0">
                      <a:solidFill>
                        <a:srgbClr val="254699"/>
                      </a:solidFill>
                    </a:rPr>
                    <a:t>헬스 케어</a:t>
                  </a:r>
                </a:p>
              </p:txBody>
            </p:sp>
            <p:sp>
              <p:nvSpPr>
                <p:cNvPr id="119" name="직사각형 118">
                  <a:extLst>
                    <a:ext uri="{FF2B5EF4-FFF2-40B4-BE49-F238E27FC236}">
                      <a16:creationId xmlns:a16="http://schemas.microsoft.com/office/drawing/2014/main" id="{2DC7B3BF-29B8-7348-A2B0-AB966C70D7B2}"/>
                    </a:ext>
                  </a:extLst>
                </p:cNvPr>
                <p:cNvSpPr/>
                <p:nvPr/>
              </p:nvSpPr>
              <p:spPr>
                <a:xfrm>
                  <a:off x="21578" y="2071768"/>
                  <a:ext cx="570707" cy="507244"/>
                </a:xfrm>
                <a:prstGeom prst="rect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r>
                    <a:rPr lang="ko-KR" altLang="en-US" sz="700" b="1" dirty="0">
                      <a:solidFill>
                        <a:srgbClr val="254699"/>
                      </a:solidFill>
                    </a:rPr>
                    <a:t>심신 케어</a:t>
                  </a:r>
                </a:p>
              </p:txBody>
            </p:sp>
            <p:sp>
              <p:nvSpPr>
                <p:cNvPr id="120" name="직사각형 119">
                  <a:extLst>
                    <a:ext uri="{FF2B5EF4-FFF2-40B4-BE49-F238E27FC236}">
                      <a16:creationId xmlns:a16="http://schemas.microsoft.com/office/drawing/2014/main" id="{B18ED7AB-0F2D-624C-860D-E3BFC99D84A8}"/>
                    </a:ext>
                  </a:extLst>
                </p:cNvPr>
                <p:cNvSpPr/>
                <p:nvPr/>
              </p:nvSpPr>
              <p:spPr>
                <a:xfrm>
                  <a:off x="23256" y="3994297"/>
                  <a:ext cx="570707" cy="507244"/>
                </a:xfrm>
                <a:prstGeom prst="rect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r>
                    <a:rPr lang="en-US" altLang="ko-KR" sz="700" b="1" dirty="0">
                      <a:solidFill>
                        <a:srgbClr val="254699"/>
                      </a:solidFill>
                    </a:rPr>
                    <a:t>QR </a:t>
                  </a:r>
                  <a:r>
                    <a:rPr lang="ko-KR" altLang="en-US" sz="700" b="1" dirty="0">
                      <a:solidFill>
                        <a:srgbClr val="254699"/>
                      </a:solidFill>
                    </a:rPr>
                    <a:t>출입관리</a:t>
                  </a:r>
                  <a:endParaRPr lang="en-US" altLang="ko-KR" sz="700" b="1" dirty="0">
                    <a:solidFill>
                      <a:srgbClr val="254699"/>
                    </a:solidFill>
                  </a:endParaRPr>
                </a:p>
              </p:txBody>
            </p:sp>
          </p:grp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7D914059-E3DA-6C40-900A-1B52EA120B0D}"/>
                  </a:ext>
                </a:extLst>
              </p:cNvPr>
              <p:cNvSpPr/>
              <p:nvPr/>
            </p:nvSpPr>
            <p:spPr>
              <a:xfrm>
                <a:off x="18408" y="4504653"/>
                <a:ext cx="578318" cy="507244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ko-KR" altLang="en-US" sz="700" b="1" dirty="0">
                    <a:solidFill>
                      <a:srgbClr val="254699"/>
                    </a:solidFill>
                  </a:rPr>
                  <a:t>화상 통화</a:t>
                </a:r>
              </a:p>
            </p:txBody>
          </p:sp>
        </p:grpSp>
        <p:pic>
          <p:nvPicPr>
            <p:cNvPr id="75" name="그래픽 74" descr="실행 단색으로 채워진">
              <a:extLst>
                <a:ext uri="{FF2B5EF4-FFF2-40B4-BE49-F238E27FC236}">
                  <a16:creationId xmlns:a16="http://schemas.microsoft.com/office/drawing/2014/main" id="{19303D50-419B-8F40-AA91-1A6BC2157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9035" y="1584537"/>
              <a:ext cx="359875" cy="359875"/>
            </a:xfrm>
            <a:prstGeom prst="rect">
              <a:avLst/>
            </a:prstGeom>
          </p:spPr>
        </p:pic>
        <p:pic>
          <p:nvPicPr>
            <p:cNvPr id="76" name="그래픽 75" descr="명상 단색으로 채워진">
              <a:extLst>
                <a:ext uri="{FF2B5EF4-FFF2-40B4-BE49-F238E27FC236}">
                  <a16:creationId xmlns:a16="http://schemas.microsoft.com/office/drawing/2014/main" id="{6D122F26-BF3E-E449-9958-1CB549F8B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889" y="2070261"/>
              <a:ext cx="402166" cy="402166"/>
            </a:xfrm>
            <a:prstGeom prst="rect">
              <a:avLst/>
            </a:prstGeom>
          </p:spPr>
        </p:pic>
        <p:pic>
          <p:nvPicPr>
            <p:cNvPr id="77" name="그래픽 76" descr="QR 코드 단색으로 채워진">
              <a:extLst>
                <a:ext uri="{FF2B5EF4-FFF2-40B4-BE49-F238E27FC236}">
                  <a16:creationId xmlns:a16="http://schemas.microsoft.com/office/drawing/2014/main" id="{8C2BEFF2-8D24-0846-82B1-7E20D1EBE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9035" y="4012812"/>
              <a:ext cx="372889" cy="372889"/>
            </a:xfrm>
            <a:prstGeom prst="rect">
              <a:avLst/>
            </a:prstGeom>
          </p:spPr>
        </p:pic>
        <p:pic>
          <p:nvPicPr>
            <p:cNvPr id="78" name="그래픽 77" descr="온라인 모임 단색으로 채워진">
              <a:extLst>
                <a:ext uri="{FF2B5EF4-FFF2-40B4-BE49-F238E27FC236}">
                  <a16:creationId xmlns:a16="http://schemas.microsoft.com/office/drawing/2014/main" id="{B61AC558-4F91-B548-8E67-72A711387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9338" y="4532999"/>
              <a:ext cx="380717" cy="380717"/>
            </a:xfrm>
            <a:prstGeom prst="rect">
              <a:avLst/>
            </a:prstGeom>
          </p:spPr>
        </p:pic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F2DC5A96-90D4-F14E-ACC2-2CBD3A9159A5}"/>
                </a:ext>
              </a:extLst>
            </p:cNvPr>
            <p:cNvSpPr/>
            <p:nvPr/>
          </p:nvSpPr>
          <p:spPr>
            <a:xfrm>
              <a:off x="648231" y="1556120"/>
              <a:ext cx="750357" cy="5114017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D5669D7A-C6AB-9142-BC64-2B27718A2C59}"/>
                </a:ext>
              </a:extLst>
            </p:cNvPr>
            <p:cNvSpPr/>
            <p:nvPr/>
          </p:nvSpPr>
          <p:spPr>
            <a:xfrm>
              <a:off x="648231" y="1556120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F78B7A7-BF53-A64D-A048-0B02FDB64DFE}"/>
                </a:ext>
              </a:extLst>
            </p:cNvPr>
            <p:cNvSpPr/>
            <p:nvPr/>
          </p:nvSpPr>
          <p:spPr>
            <a:xfrm>
              <a:off x="642977" y="1887193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43BD2999-7DDC-0447-9238-3F816CE265A5}"/>
                </a:ext>
              </a:extLst>
            </p:cNvPr>
            <p:cNvSpPr/>
            <p:nvPr/>
          </p:nvSpPr>
          <p:spPr>
            <a:xfrm>
              <a:off x="648236" y="2186736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A93DDCEB-D666-AB49-B59A-F2DB5D181AC7}"/>
                </a:ext>
              </a:extLst>
            </p:cNvPr>
            <p:cNvSpPr/>
            <p:nvPr/>
          </p:nvSpPr>
          <p:spPr>
            <a:xfrm>
              <a:off x="653489" y="2507305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BDD0B58E-EDBA-0749-9E85-963C4D358FC3}"/>
                </a:ext>
              </a:extLst>
            </p:cNvPr>
            <p:cNvSpPr/>
            <p:nvPr/>
          </p:nvSpPr>
          <p:spPr>
            <a:xfrm>
              <a:off x="658745" y="2827868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78C9CB2-C492-5F42-9079-1802CAEEC75E}"/>
                </a:ext>
              </a:extLst>
            </p:cNvPr>
            <p:cNvSpPr/>
            <p:nvPr/>
          </p:nvSpPr>
          <p:spPr>
            <a:xfrm>
              <a:off x="653494" y="3137921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2407D7E-6590-3A4E-81D4-EFC0A9043CE9}"/>
                </a:ext>
              </a:extLst>
            </p:cNvPr>
            <p:cNvSpPr/>
            <p:nvPr/>
          </p:nvSpPr>
          <p:spPr>
            <a:xfrm>
              <a:off x="653488" y="3453234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C505BA8-35D1-A244-8C86-1A0B90855BD1}"/>
                </a:ext>
              </a:extLst>
            </p:cNvPr>
            <p:cNvSpPr/>
            <p:nvPr/>
          </p:nvSpPr>
          <p:spPr>
            <a:xfrm>
              <a:off x="658744" y="3773797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F4CAC5A5-47C9-EC4F-AB4B-9071283F9B04}"/>
                </a:ext>
              </a:extLst>
            </p:cNvPr>
            <p:cNvSpPr/>
            <p:nvPr/>
          </p:nvSpPr>
          <p:spPr>
            <a:xfrm>
              <a:off x="653493" y="4083850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2D099CDB-74DD-164C-BF98-EB9D8F7A1B45}"/>
                </a:ext>
              </a:extLst>
            </p:cNvPr>
            <p:cNvSpPr/>
            <p:nvPr/>
          </p:nvSpPr>
          <p:spPr>
            <a:xfrm>
              <a:off x="658746" y="4404419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7A13B83-E843-AF42-8A8A-869DB8727A8B}"/>
                </a:ext>
              </a:extLst>
            </p:cNvPr>
            <p:cNvSpPr/>
            <p:nvPr/>
          </p:nvSpPr>
          <p:spPr>
            <a:xfrm>
              <a:off x="653492" y="4724982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AC3F2D4E-A8CC-D147-8C0C-67461138828B}"/>
                </a:ext>
              </a:extLst>
            </p:cNvPr>
            <p:cNvSpPr/>
            <p:nvPr/>
          </p:nvSpPr>
          <p:spPr>
            <a:xfrm>
              <a:off x="658751" y="5035035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08172578-7C86-F74D-82D8-74360B96247E}"/>
                </a:ext>
              </a:extLst>
            </p:cNvPr>
            <p:cNvSpPr/>
            <p:nvPr/>
          </p:nvSpPr>
          <p:spPr>
            <a:xfrm>
              <a:off x="648239" y="5360850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C2D99D24-D395-D742-9C36-5BC3FC5FFC78}"/>
                </a:ext>
              </a:extLst>
            </p:cNvPr>
            <p:cNvSpPr/>
            <p:nvPr/>
          </p:nvSpPr>
          <p:spPr>
            <a:xfrm>
              <a:off x="653492" y="5681419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E1F511B-4AF8-7444-BB4C-91B4C9B85699}"/>
                </a:ext>
              </a:extLst>
            </p:cNvPr>
            <p:cNvSpPr/>
            <p:nvPr/>
          </p:nvSpPr>
          <p:spPr>
            <a:xfrm>
              <a:off x="648238" y="6001982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0AD38B93-F146-DA45-BD95-D5742051F954}"/>
                </a:ext>
              </a:extLst>
            </p:cNvPr>
            <p:cNvSpPr/>
            <p:nvPr/>
          </p:nvSpPr>
          <p:spPr>
            <a:xfrm>
              <a:off x="653497" y="6312035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11" name="사각형: 둥근 모서리 2">
              <a:extLst>
                <a:ext uri="{FF2B5EF4-FFF2-40B4-BE49-F238E27FC236}">
                  <a16:creationId xmlns:a16="http://schemas.microsoft.com/office/drawing/2014/main" id="{BF1A2046-72E5-BC40-97C1-042AF4C69070}"/>
                </a:ext>
              </a:extLst>
            </p:cNvPr>
            <p:cNvSpPr/>
            <p:nvPr/>
          </p:nvSpPr>
          <p:spPr>
            <a:xfrm>
              <a:off x="25750" y="2585613"/>
              <a:ext cx="573470" cy="138105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3E63CAF8-2556-7842-9DA3-B0BDDA0E19B8}"/>
                </a:ext>
              </a:extLst>
            </p:cNvPr>
            <p:cNvSpPr/>
            <p:nvPr/>
          </p:nvSpPr>
          <p:spPr>
            <a:xfrm>
              <a:off x="33769" y="2643741"/>
              <a:ext cx="570707" cy="5828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그림검사결과보기</a:t>
              </a:r>
            </a:p>
          </p:txBody>
        </p:sp>
        <p:pic>
          <p:nvPicPr>
            <p:cNvPr id="113" name="그래픽 112" descr="퍼즐 단색으로 채워진">
              <a:extLst>
                <a:ext uri="{FF2B5EF4-FFF2-40B4-BE49-F238E27FC236}">
                  <a16:creationId xmlns:a16="http://schemas.microsoft.com/office/drawing/2014/main" id="{A24E89AC-B58E-F74B-BC63-8801475FE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20877" y="3290284"/>
              <a:ext cx="360521" cy="360521"/>
            </a:xfrm>
            <a:prstGeom prst="rect">
              <a:avLst/>
            </a:prstGeom>
          </p:spPr>
        </p:pic>
        <p:pic>
          <p:nvPicPr>
            <p:cNvPr id="114" name="그래픽 113" descr="이미지 단색으로 채워진">
              <a:extLst>
                <a:ext uri="{FF2B5EF4-FFF2-40B4-BE49-F238E27FC236}">
                  <a16:creationId xmlns:a16="http://schemas.microsoft.com/office/drawing/2014/main" id="{F83508C3-7A59-4A47-BCB7-2E89A0EBE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7889" y="2614888"/>
              <a:ext cx="419848" cy="419848"/>
            </a:xfrm>
            <a:prstGeom prst="rect">
              <a:avLst/>
            </a:prstGeom>
          </p:spPr>
        </p:pic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0946F564-6742-5A4F-AF86-5B63D547AC9C}"/>
                </a:ext>
              </a:extLst>
            </p:cNvPr>
            <p:cNvSpPr/>
            <p:nvPr/>
          </p:nvSpPr>
          <p:spPr>
            <a:xfrm>
              <a:off x="18004" y="3300632"/>
              <a:ext cx="570707" cy="5828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게임검사결과보기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9886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D90B3298-6043-432F-9E32-F982BEC07778}"/>
              </a:ext>
            </a:extLst>
          </p:cNvPr>
          <p:cNvSpPr/>
          <p:nvPr/>
        </p:nvSpPr>
        <p:spPr>
          <a:xfrm>
            <a:off x="17059" y="1135676"/>
            <a:ext cx="9874370" cy="55517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3B6A65-8332-4DA1-AF42-776A407E0A73}"/>
              </a:ext>
            </a:extLst>
          </p:cNvPr>
          <p:cNvSpPr/>
          <p:nvPr/>
        </p:nvSpPr>
        <p:spPr>
          <a:xfrm>
            <a:off x="17059" y="1135676"/>
            <a:ext cx="9874370" cy="388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2F91267-DBFF-4277-92D5-46F1ED1FB0E3}"/>
              </a:ext>
            </a:extLst>
          </p:cNvPr>
          <p:cNvSpPr/>
          <p:nvPr/>
        </p:nvSpPr>
        <p:spPr>
          <a:xfrm>
            <a:off x="2305900" y="1191952"/>
            <a:ext cx="19231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종합정보현황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DE9826-D01C-4CD6-A728-C98E48135C76}"/>
              </a:ext>
            </a:extLst>
          </p:cNvPr>
          <p:cNvSpPr/>
          <p:nvPr/>
        </p:nvSpPr>
        <p:spPr>
          <a:xfrm>
            <a:off x="4542401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독거노인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안심케어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8F88E4-5503-4262-AB17-F0BB4BD7E4B9}"/>
              </a:ext>
            </a:extLst>
          </p:cNvPr>
          <p:cNvSpPr/>
          <p:nvPr/>
        </p:nvSpPr>
        <p:spPr>
          <a:xfrm>
            <a:off x="6730430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스마트타운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관리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B793379-4412-4376-8A6F-AD777511D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6" y="1146174"/>
            <a:ext cx="1151283" cy="370056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2D7AABDC-59AF-AC4B-9045-D1D082F2A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3952" y="111760"/>
            <a:ext cx="2288403" cy="6644640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533EA750-6D05-9743-BEB3-15031C8DF55A}"/>
              </a:ext>
            </a:extLst>
          </p:cNvPr>
          <p:cNvSpPr txBox="1"/>
          <p:nvPr/>
        </p:nvSpPr>
        <p:spPr>
          <a:xfrm>
            <a:off x="10591494" y="176249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Monitoring_1</a:t>
            </a:r>
            <a:endParaRPr lang="ko-KR" altLang="en-US" sz="10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4ECEC65-ECD4-D24F-A341-CD07615A64C6}"/>
              </a:ext>
            </a:extLst>
          </p:cNvPr>
          <p:cNvSpPr txBox="1"/>
          <p:nvPr/>
        </p:nvSpPr>
        <p:spPr>
          <a:xfrm>
            <a:off x="10600944" y="466247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심신 케어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360E35A-51B7-994E-B01C-007F00BDE9F7}"/>
              </a:ext>
            </a:extLst>
          </p:cNvPr>
          <p:cNvSpPr txBox="1"/>
          <p:nvPr/>
        </p:nvSpPr>
        <p:spPr>
          <a:xfrm>
            <a:off x="10594966" y="691193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Idx-1-2-1-1</a:t>
            </a:r>
            <a:endParaRPr lang="ko-KR" altLang="en-US" sz="10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7DF420E-AE44-DB48-B55F-22639349AAF1}"/>
              </a:ext>
            </a:extLst>
          </p:cNvPr>
          <p:cNvSpPr txBox="1"/>
          <p:nvPr/>
        </p:nvSpPr>
        <p:spPr>
          <a:xfrm>
            <a:off x="10600944" y="904724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게임검사결과 상세보기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8EAE2F30-0DD7-F14B-9DD0-FC9A4054936A}"/>
              </a:ext>
            </a:extLst>
          </p:cNvPr>
          <p:cNvGrpSpPr/>
          <p:nvPr/>
        </p:nvGrpSpPr>
        <p:grpSpPr>
          <a:xfrm>
            <a:off x="18004" y="1545791"/>
            <a:ext cx="1391104" cy="5124346"/>
            <a:chOff x="18004" y="1545791"/>
            <a:chExt cx="1391104" cy="5124346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EFB6129A-8CC2-2D4A-A92A-450AAFFAB37D}"/>
                </a:ext>
              </a:extLst>
            </p:cNvPr>
            <p:cNvSpPr/>
            <p:nvPr/>
          </p:nvSpPr>
          <p:spPr>
            <a:xfrm>
              <a:off x="20493" y="1545791"/>
              <a:ext cx="584655" cy="5114017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2A0528A2-5CC7-4F4B-A6F3-071BD915B212}"/>
                </a:ext>
              </a:extLst>
            </p:cNvPr>
            <p:cNvGrpSpPr/>
            <p:nvPr/>
          </p:nvGrpSpPr>
          <p:grpSpPr>
            <a:xfrm>
              <a:off x="18408" y="1556120"/>
              <a:ext cx="578318" cy="3455777"/>
              <a:chOff x="18408" y="1556120"/>
              <a:chExt cx="578318" cy="3455777"/>
            </a:xfrm>
          </p:grpSpPr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6E143404-0445-1E40-857B-EB0BBBB6369B}"/>
                  </a:ext>
                </a:extLst>
              </p:cNvPr>
              <p:cNvGrpSpPr/>
              <p:nvPr/>
            </p:nvGrpSpPr>
            <p:grpSpPr>
              <a:xfrm>
                <a:off x="21578" y="1556120"/>
                <a:ext cx="572620" cy="2945421"/>
                <a:chOff x="21578" y="1556120"/>
                <a:chExt cx="572620" cy="2945421"/>
              </a:xfrm>
            </p:grpSpPr>
            <p:sp>
              <p:nvSpPr>
                <p:cNvPr id="132" name="직사각형 131">
                  <a:extLst>
                    <a:ext uri="{FF2B5EF4-FFF2-40B4-BE49-F238E27FC236}">
                      <a16:creationId xmlns:a16="http://schemas.microsoft.com/office/drawing/2014/main" id="{C7D695A3-9BA5-3446-A4FB-FAD89A7BFF5A}"/>
                    </a:ext>
                  </a:extLst>
                </p:cNvPr>
                <p:cNvSpPr/>
                <p:nvPr/>
              </p:nvSpPr>
              <p:spPr>
                <a:xfrm>
                  <a:off x="23491" y="1556120"/>
                  <a:ext cx="570707" cy="507244"/>
                </a:xfrm>
                <a:prstGeom prst="rect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r>
                    <a:rPr lang="ko-KR" altLang="en-US" sz="700" b="1" dirty="0">
                      <a:solidFill>
                        <a:srgbClr val="254699"/>
                      </a:solidFill>
                    </a:rPr>
                    <a:t>헬스 케어</a:t>
                  </a:r>
                </a:p>
              </p:txBody>
            </p:sp>
            <p:sp>
              <p:nvSpPr>
                <p:cNvPr id="133" name="직사각형 132">
                  <a:extLst>
                    <a:ext uri="{FF2B5EF4-FFF2-40B4-BE49-F238E27FC236}">
                      <a16:creationId xmlns:a16="http://schemas.microsoft.com/office/drawing/2014/main" id="{0D8023D2-9A8A-7841-8A03-7F35CA76A7AC}"/>
                    </a:ext>
                  </a:extLst>
                </p:cNvPr>
                <p:cNvSpPr/>
                <p:nvPr/>
              </p:nvSpPr>
              <p:spPr>
                <a:xfrm>
                  <a:off x="21578" y="2071768"/>
                  <a:ext cx="570707" cy="507244"/>
                </a:xfrm>
                <a:prstGeom prst="rect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r>
                    <a:rPr lang="ko-KR" altLang="en-US" sz="700" b="1" dirty="0">
                      <a:solidFill>
                        <a:srgbClr val="254699"/>
                      </a:solidFill>
                    </a:rPr>
                    <a:t>심신 케어</a:t>
                  </a:r>
                </a:p>
              </p:txBody>
            </p:sp>
            <p:sp>
              <p:nvSpPr>
                <p:cNvPr id="134" name="직사각형 133">
                  <a:extLst>
                    <a:ext uri="{FF2B5EF4-FFF2-40B4-BE49-F238E27FC236}">
                      <a16:creationId xmlns:a16="http://schemas.microsoft.com/office/drawing/2014/main" id="{7EBDDD5C-80F7-FE4B-B89C-03D79520EBAE}"/>
                    </a:ext>
                  </a:extLst>
                </p:cNvPr>
                <p:cNvSpPr/>
                <p:nvPr/>
              </p:nvSpPr>
              <p:spPr>
                <a:xfrm>
                  <a:off x="23256" y="3994297"/>
                  <a:ext cx="570707" cy="507244"/>
                </a:xfrm>
                <a:prstGeom prst="rect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r>
                    <a:rPr lang="en-US" altLang="ko-KR" sz="700" b="1" dirty="0">
                      <a:solidFill>
                        <a:srgbClr val="254699"/>
                      </a:solidFill>
                    </a:rPr>
                    <a:t>QR </a:t>
                  </a:r>
                  <a:r>
                    <a:rPr lang="ko-KR" altLang="en-US" sz="700" b="1" dirty="0">
                      <a:solidFill>
                        <a:srgbClr val="254699"/>
                      </a:solidFill>
                    </a:rPr>
                    <a:t>출입관리</a:t>
                  </a:r>
                  <a:endParaRPr lang="en-US" altLang="ko-KR" sz="700" b="1" dirty="0">
                    <a:solidFill>
                      <a:srgbClr val="254699"/>
                    </a:solidFill>
                  </a:endParaRPr>
                </a:p>
              </p:txBody>
            </p:sp>
          </p:grp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5D2948E7-5557-0A42-A1CD-7D11A6CA401D}"/>
                  </a:ext>
                </a:extLst>
              </p:cNvPr>
              <p:cNvSpPr/>
              <p:nvPr/>
            </p:nvSpPr>
            <p:spPr>
              <a:xfrm>
                <a:off x="18408" y="4504653"/>
                <a:ext cx="578318" cy="507244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ko-KR" altLang="en-US" sz="700" b="1" dirty="0">
                    <a:solidFill>
                      <a:srgbClr val="254699"/>
                    </a:solidFill>
                  </a:rPr>
                  <a:t>화상 통화</a:t>
                </a:r>
              </a:p>
            </p:txBody>
          </p:sp>
        </p:grpSp>
        <p:pic>
          <p:nvPicPr>
            <p:cNvPr id="99" name="그래픽 98" descr="실행 단색으로 채워진">
              <a:extLst>
                <a:ext uri="{FF2B5EF4-FFF2-40B4-BE49-F238E27FC236}">
                  <a16:creationId xmlns:a16="http://schemas.microsoft.com/office/drawing/2014/main" id="{9DF9CED2-D0E6-894A-BD29-F15C0E725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9035" y="1584537"/>
              <a:ext cx="359875" cy="359875"/>
            </a:xfrm>
            <a:prstGeom prst="rect">
              <a:avLst/>
            </a:prstGeom>
          </p:spPr>
        </p:pic>
        <p:pic>
          <p:nvPicPr>
            <p:cNvPr id="101" name="그래픽 100" descr="명상 단색으로 채워진">
              <a:extLst>
                <a:ext uri="{FF2B5EF4-FFF2-40B4-BE49-F238E27FC236}">
                  <a16:creationId xmlns:a16="http://schemas.microsoft.com/office/drawing/2014/main" id="{703AD269-AF12-7448-A9CE-5F4BEB033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7889" y="2070261"/>
              <a:ext cx="402166" cy="402166"/>
            </a:xfrm>
            <a:prstGeom prst="rect">
              <a:avLst/>
            </a:prstGeom>
          </p:spPr>
        </p:pic>
        <p:pic>
          <p:nvPicPr>
            <p:cNvPr id="102" name="그래픽 101" descr="QR 코드 단색으로 채워진">
              <a:extLst>
                <a:ext uri="{FF2B5EF4-FFF2-40B4-BE49-F238E27FC236}">
                  <a16:creationId xmlns:a16="http://schemas.microsoft.com/office/drawing/2014/main" id="{832B057B-9439-1449-BC09-FB7C5886D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9035" y="4012812"/>
              <a:ext cx="372889" cy="372889"/>
            </a:xfrm>
            <a:prstGeom prst="rect">
              <a:avLst/>
            </a:prstGeom>
          </p:spPr>
        </p:pic>
        <p:pic>
          <p:nvPicPr>
            <p:cNvPr id="103" name="그래픽 102" descr="온라인 모임 단색으로 채워진">
              <a:extLst>
                <a:ext uri="{FF2B5EF4-FFF2-40B4-BE49-F238E27FC236}">
                  <a16:creationId xmlns:a16="http://schemas.microsoft.com/office/drawing/2014/main" id="{D6693CC0-BAD7-A74B-AF5D-8CFD64601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9338" y="4532999"/>
              <a:ext cx="380717" cy="380717"/>
            </a:xfrm>
            <a:prstGeom prst="rect">
              <a:avLst/>
            </a:prstGeom>
          </p:spPr>
        </p:pic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86D267A-9BE4-7E4B-BEB8-00A77D92348C}"/>
                </a:ext>
              </a:extLst>
            </p:cNvPr>
            <p:cNvSpPr/>
            <p:nvPr/>
          </p:nvSpPr>
          <p:spPr>
            <a:xfrm>
              <a:off x="648231" y="1556120"/>
              <a:ext cx="750357" cy="5114017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1C3D6F41-C8A6-0147-B301-85A7B3EC0059}"/>
                </a:ext>
              </a:extLst>
            </p:cNvPr>
            <p:cNvSpPr/>
            <p:nvPr/>
          </p:nvSpPr>
          <p:spPr>
            <a:xfrm>
              <a:off x="648231" y="1556120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D2C62571-AC42-AD4B-B8E5-44EAF475524C}"/>
                </a:ext>
              </a:extLst>
            </p:cNvPr>
            <p:cNvSpPr/>
            <p:nvPr/>
          </p:nvSpPr>
          <p:spPr>
            <a:xfrm>
              <a:off x="642977" y="1887193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3075567-1EBE-BC44-9473-2DF85F04A9E5}"/>
                </a:ext>
              </a:extLst>
            </p:cNvPr>
            <p:cNvSpPr/>
            <p:nvPr/>
          </p:nvSpPr>
          <p:spPr>
            <a:xfrm>
              <a:off x="648236" y="2186736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30586E38-C4C6-9645-8E4A-01358B3CE5AC}"/>
                </a:ext>
              </a:extLst>
            </p:cNvPr>
            <p:cNvSpPr/>
            <p:nvPr/>
          </p:nvSpPr>
          <p:spPr>
            <a:xfrm>
              <a:off x="653489" y="2507305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EE5EC25F-F02C-1240-B900-3DE241612E2C}"/>
                </a:ext>
              </a:extLst>
            </p:cNvPr>
            <p:cNvSpPr/>
            <p:nvPr/>
          </p:nvSpPr>
          <p:spPr>
            <a:xfrm>
              <a:off x="658745" y="2827868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FE5D5E3F-59AA-4E43-9BA4-0CBA0D89CBBE}"/>
                </a:ext>
              </a:extLst>
            </p:cNvPr>
            <p:cNvSpPr/>
            <p:nvPr/>
          </p:nvSpPr>
          <p:spPr>
            <a:xfrm>
              <a:off x="653494" y="3137921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4969FF9D-4963-AA4A-9C54-CCDA5CB2CC1A}"/>
                </a:ext>
              </a:extLst>
            </p:cNvPr>
            <p:cNvSpPr/>
            <p:nvPr/>
          </p:nvSpPr>
          <p:spPr>
            <a:xfrm>
              <a:off x="653488" y="3453234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91A93F38-FCBA-6E40-8612-6E6C5F2D8632}"/>
                </a:ext>
              </a:extLst>
            </p:cNvPr>
            <p:cNvSpPr/>
            <p:nvPr/>
          </p:nvSpPr>
          <p:spPr>
            <a:xfrm>
              <a:off x="658744" y="3773797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134B32F5-B8B2-E84D-BD75-89D222C84BB4}"/>
                </a:ext>
              </a:extLst>
            </p:cNvPr>
            <p:cNvSpPr/>
            <p:nvPr/>
          </p:nvSpPr>
          <p:spPr>
            <a:xfrm>
              <a:off x="653493" y="4083850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FD253FC5-DFD6-A147-BE09-2CA205A0D915}"/>
                </a:ext>
              </a:extLst>
            </p:cNvPr>
            <p:cNvSpPr/>
            <p:nvPr/>
          </p:nvSpPr>
          <p:spPr>
            <a:xfrm>
              <a:off x="658746" y="4404419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B753F5C-43FB-B845-9689-3CEC9DF5D069}"/>
                </a:ext>
              </a:extLst>
            </p:cNvPr>
            <p:cNvSpPr/>
            <p:nvPr/>
          </p:nvSpPr>
          <p:spPr>
            <a:xfrm>
              <a:off x="653492" y="4724982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59E0A8FD-E8EE-7647-B72A-8046F5329130}"/>
                </a:ext>
              </a:extLst>
            </p:cNvPr>
            <p:cNvSpPr/>
            <p:nvPr/>
          </p:nvSpPr>
          <p:spPr>
            <a:xfrm>
              <a:off x="658751" y="5035035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65CD3D83-6E9D-8646-9E1B-E87D62F9C6B0}"/>
                </a:ext>
              </a:extLst>
            </p:cNvPr>
            <p:cNvSpPr/>
            <p:nvPr/>
          </p:nvSpPr>
          <p:spPr>
            <a:xfrm>
              <a:off x="648239" y="5360850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3519EB54-7486-024C-842A-4BE164F8C370}"/>
                </a:ext>
              </a:extLst>
            </p:cNvPr>
            <p:cNvSpPr/>
            <p:nvPr/>
          </p:nvSpPr>
          <p:spPr>
            <a:xfrm>
              <a:off x="653492" y="5681419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77D35088-4A7D-0D4B-8316-5652429F7733}"/>
                </a:ext>
              </a:extLst>
            </p:cNvPr>
            <p:cNvSpPr/>
            <p:nvPr/>
          </p:nvSpPr>
          <p:spPr>
            <a:xfrm>
              <a:off x="648238" y="6001982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7FABEB9F-3E0C-824D-809E-6BF744E5E522}"/>
                </a:ext>
              </a:extLst>
            </p:cNvPr>
            <p:cNvSpPr/>
            <p:nvPr/>
          </p:nvSpPr>
          <p:spPr>
            <a:xfrm>
              <a:off x="653497" y="6312035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25" name="사각형: 둥근 모서리 2">
              <a:extLst>
                <a:ext uri="{FF2B5EF4-FFF2-40B4-BE49-F238E27FC236}">
                  <a16:creationId xmlns:a16="http://schemas.microsoft.com/office/drawing/2014/main" id="{AA760CCC-5132-D74B-805F-27C3C3D01EAE}"/>
                </a:ext>
              </a:extLst>
            </p:cNvPr>
            <p:cNvSpPr/>
            <p:nvPr/>
          </p:nvSpPr>
          <p:spPr>
            <a:xfrm>
              <a:off x="25750" y="2585613"/>
              <a:ext cx="573470" cy="138105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41DEFE34-160E-9046-8ABC-C5C755FBCACE}"/>
                </a:ext>
              </a:extLst>
            </p:cNvPr>
            <p:cNvSpPr/>
            <p:nvPr/>
          </p:nvSpPr>
          <p:spPr>
            <a:xfrm>
              <a:off x="33769" y="2643741"/>
              <a:ext cx="570707" cy="5828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그림검사결과보기</a:t>
              </a:r>
            </a:p>
          </p:txBody>
        </p:sp>
        <p:pic>
          <p:nvPicPr>
            <p:cNvPr id="127" name="그래픽 126" descr="퍼즐 단색으로 채워진">
              <a:extLst>
                <a:ext uri="{FF2B5EF4-FFF2-40B4-BE49-F238E27FC236}">
                  <a16:creationId xmlns:a16="http://schemas.microsoft.com/office/drawing/2014/main" id="{426FB80F-D8D6-764F-83FF-10215EDE4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20877" y="3290284"/>
              <a:ext cx="360521" cy="360521"/>
            </a:xfrm>
            <a:prstGeom prst="rect">
              <a:avLst/>
            </a:prstGeom>
          </p:spPr>
        </p:pic>
        <p:pic>
          <p:nvPicPr>
            <p:cNvPr id="128" name="그래픽 127" descr="이미지 단색으로 채워진">
              <a:extLst>
                <a:ext uri="{FF2B5EF4-FFF2-40B4-BE49-F238E27FC236}">
                  <a16:creationId xmlns:a16="http://schemas.microsoft.com/office/drawing/2014/main" id="{0F81B875-58C6-5A4D-B8E7-06C693852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7889" y="2614888"/>
              <a:ext cx="419848" cy="419848"/>
            </a:xfrm>
            <a:prstGeom prst="rect">
              <a:avLst/>
            </a:prstGeom>
          </p:spPr>
        </p:pic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52D5229-82AD-7040-A493-1F78524EECA0}"/>
                </a:ext>
              </a:extLst>
            </p:cNvPr>
            <p:cNvSpPr/>
            <p:nvPr/>
          </p:nvSpPr>
          <p:spPr>
            <a:xfrm>
              <a:off x="18004" y="3300632"/>
              <a:ext cx="570707" cy="5828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게임검사결과보기</a:t>
              </a:r>
            </a:p>
          </p:txBody>
        </p:sp>
      </p:grp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27C99ABA-7CA8-9240-8D9E-8E3DE600C57F}"/>
              </a:ext>
            </a:extLst>
          </p:cNvPr>
          <p:cNvSpPr/>
          <p:nvPr/>
        </p:nvSpPr>
        <p:spPr>
          <a:xfrm>
            <a:off x="23259" y="1133502"/>
            <a:ext cx="9874370" cy="5551761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C976A19-6774-D24C-A3FE-E3814809E2D7}"/>
              </a:ext>
            </a:extLst>
          </p:cNvPr>
          <p:cNvSpPr/>
          <p:nvPr/>
        </p:nvSpPr>
        <p:spPr>
          <a:xfrm>
            <a:off x="3330067" y="1592397"/>
            <a:ext cx="6497514" cy="502146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93559967-A6F4-BF46-8F30-98BB71EEE0E5}"/>
              </a:ext>
            </a:extLst>
          </p:cNvPr>
          <p:cNvSpPr/>
          <p:nvPr/>
        </p:nvSpPr>
        <p:spPr>
          <a:xfrm>
            <a:off x="1580026" y="1656462"/>
            <a:ext cx="2142190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tx1"/>
                </a:solidFill>
              </a:rPr>
              <a:t>심신케어 전체현황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B05458E-4145-F847-8D03-8F1166C7A12F}"/>
              </a:ext>
            </a:extLst>
          </p:cNvPr>
          <p:cNvSpPr txBox="1"/>
          <p:nvPr/>
        </p:nvSpPr>
        <p:spPr>
          <a:xfrm>
            <a:off x="2831763" y="6299134"/>
            <a:ext cx="3780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/>
              <a:t>&lt;</a:t>
            </a:r>
            <a:r>
              <a:rPr kumimoji="1" lang="ko-KR" altLang="en-US" sz="1000" dirty="0"/>
              <a:t>  </a:t>
            </a:r>
            <a:r>
              <a:rPr kumimoji="1" lang="en-US" altLang="ko-KR" sz="1000" dirty="0"/>
              <a:t>1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2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3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4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5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6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7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8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9 10 &gt;</a:t>
            </a:r>
            <a:endParaRPr kumimoji="1" lang="ko-Kore-KR" altLang="en-US" sz="1000" dirty="0"/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0B6FBB41-BAA9-064B-B78F-47CDECC416A6}"/>
              </a:ext>
            </a:extLst>
          </p:cNvPr>
          <p:cNvGrpSpPr/>
          <p:nvPr/>
        </p:nvGrpSpPr>
        <p:grpSpPr>
          <a:xfrm>
            <a:off x="1573970" y="2001196"/>
            <a:ext cx="6299295" cy="382835"/>
            <a:chOff x="3404104" y="1985474"/>
            <a:chExt cx="6299295" cy="382835"/>
          </a:xfrm>
        </p:grpSpPr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551C63B9-D92F-424A-897E-E295EBBEB3BE}"/>
                </a:ext>
              </a:extLst>
            </p:cNvPr>
            <p:cNvSpPr/>
            <p:nvPr/>
          </p:nvSpPr>
          <p:spPr>
            <a:xfrm>
              <a:off x="3404104" y="1985474"/>
              <a:ext cx="6299295" cy="38283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373120A4-2248-E04C-9BCF-7C952FC06EE3}"/>
                </a:ext>
              </a:extLst>
            </p:cNvPr>
            <p:cNvSpPr/>
            <p:nvPr/>
          </p:nvSpPr>
          <p:spPr>
            <a:xfrm>
              <a:off x="4132108" y="2090020"/>
              <a:ext cx="977263" cy="1723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ko-Kore-KR" sz="900" b="1" dirty="0">
                  <a:solidFill>
                    <a:schemeClr val="bg1">
                      <a:lumMod val="85000"/>
                    </a:schemeClr>
                  </a:solidFill>
                </a:rPr>
                <a:t>YYYY-MM-DD</a:t>
              </a:r>
              <a:endParaRPr kumimoji="1" lang="ko-Kore-KR" altLang="en-US" sz="9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62131333-6571-474C-B98B-95098B15A282}"/>
                </a:ext>
              </a:extLst>
            </p:cNvPr>
            <p:cNvSpPr txBox="1"/>
            <p:nvPr/>
          </p:nvSpPr>
          <p:spPr>
            <a:xfrm>
              <a:off x="3452618" y="2079819"/>
              <a:ext cx="70775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900" b="1" dirty="0"/>
                <a:t>기간</a:t>
              </a:r>
              <a:r>
                <a:rPr kumimoji="1" lang="ko-KR" altLang="en-US" sz="900" b="1" dirty="0"/>
                <a:t> 검색</a:t>
              </a:r>
              <a:endParaRPr kumimoji="1" lang="ko-Kore-KR" altLang="en-US" sz="900" b="1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B3553D1-F689-5D47-AE8F-77FBDD065736}"/>
                </a:ext>
              </a:extLst>
            </p:cNvPr>
            <p:cNvSpPr txBox="1"/>
            <p:nvPr/>
          </p:nvSpPr>
          <p:spPr>
            <a:xfrm>
              <a:off x="6444452" y="2064721"/>
              <a:ext cx="10186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900" b="1" dirty="0"/>
                <a:t>단어</a:t>
              </a:r>
              <a:r>
                <a:rPr kumimoji="1" lang="ko-KR" altLang="en-US" sz="900" b="1" dirty="0"/>
                <a:t> 검색</a:t>
              </a:r>
              <a:endParaRPr kumimoji="1" lang="ko-Kore-KR" altLang="en-US" sz="900" b="1" dirty="0"/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2D33CF31-D9AE-F74A-AB93-16E5D9507666}"/>
                </a:ext>
              </a:extLst>
            </p:cNvPr>
            <p:cNvSpPr/>
            <p:nvPr/>
          </p:nvSpPr>
          <p:spPr>
            <a:xfrm>
              <a:off x="7980738" y="2058826"/>
              <a:ext cx="1204331" cy="2104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900" b="1" dirty="0">
                  <a:solidFill>
                    <a:schemeClr val="bg1">
                      <a:lumMod val="85000"/>
                    </a:schemeClr>
                  </a:solidFill>
                </a:rPr>
                <a:t>검색어</a:t>
              </a:r>
              <a:r>
                <a:rPr kumimoji="1" lang="ko-KR" altLang="en-US" sz="900" b="1" dirty="0">
                  <a:solidFill>
                    <a:schemeClr val="bg1">
                      <a:lumMod val="85000"/>
                    </a:schemeClr>
                  </a:solidFill>
                </a:rPr>
                <a:t> 입력</a:t>
              </a:r>
              <a:endParaRPr kumimoji="1" lang="ko-Kore-KR" altLang="en-US" sz="9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550C33F-D876-D44D-8E1D-467C6A36E0CC}"/>
                </a:ext>
              </a:extLst>
            </p:cNvPr>
            <p:cNvSpPr txBox="1"/>
            <p:nvPr/>
          </p:nvSpPr>
          <p:spPr>
            <a:xfrm>
              <a:off x="5118441" y="2060800"/>
              <a:ext cx="28980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900" b="1" dirty="0"/>
                <a:t>~</a:t>
              </a:r>
              <a:endParaRPr kumimoji="1" lang="ko-Kore-KR" altLang="en-US" sz="900" b="1" dirty="0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CA9B49C-8690-4049-BABE-5CFFFDD16BF7}"/>
                </a:ext>
              </a:extLst>
            </p:cNvPr>
            <p:cNvSpPr/>
            <p:nvPr/>
          </p:nvSpPr>
          <p:spPr>
            <a:xfrm>
              <a:off x="7142936" y="2065789"/>
              <a:ext cx="676642" cy="2028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900" b="1" dirty="0">
                  <a:solidFill>
                    <a:schemeClr val="bg1">
                      <a:lumMod val="85000"/>
                    </a:schemeClr>
                  </a:solidFill>
                </a:rPr>
                <a:t>이름</a:t>
              </a:r>
              <a:endParaRPr kumimoji="1" lang="ko-Kore-KR" altLang="en-US" sz="900" dirty="0"/>
            </a:p>
          </p:txBody>
        </p:sp>
        <p:sp>
          <p:nvSpPr>
            <p:cNvPr id="147" name="삼각형 146">
              <a:extLst>
                <a:ext uri="{FF2B5EF4-FFF2-40B4-BE49-F238E27FC236}">
                  <a16:creationId xmlns:a16="http://schemas.microsoft.com/office/drawing/2014/main" id="{D4D75544-4269-4E46-AC78-81FBCB4F02E7}"/>
                </a:ext>
              </a:extLst>
            </p:cNvPr>
            <p:cNvSpPr/>
            <p:nvPr/>
          </p:nvSpPr>
          <p:spPr>
            <a:xfrm rot="10800000">
              <a:off x="7639981" y="2119066"/>
              <a:ext cx="118808" cy="111695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D127150-C779-D440-96BC-BB73851F5D62}"/>
                </a:ext>
              </a:extLst>
            </p:cNvPr>
            <p:cNvSpPr/>
            <p:nvPr/>
          </p:nvSpPr>
          <p:spPr>
            <a:xfrm>
              <a:off x="5389052" y="2080995"/>
              <a:ext cx="977263" cy="1723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ko-Kore-KR" sz="900" b="1" dirty="0">
                  <a:solidFill>
                    <a:schemeClr val="bg1">
                      <a:lumMod val="85000"/>
                    </a:schemeClr>
                  </a:solidFill>
                </a:rPr>
                <a:t>YYYY-MM-DD</a:t>
              </a:r>
              <a:endParaRPr kumimoji="1" lang="ko-Kore-KR" altLang="en-US" sz="9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2ECB493-5D65-0F45-8743-49C4D85B9AFF}"/>
                </a:ext>
              </a:extLst>
            </p:cNvPr>
            <p:cNvSpPr txBox="1"/>
            <p:nvPr/>
          </p:nvSpPr>
          <p:spPr>
            <a:xfrm>
              <a:off x="9228269" y="2053001"/>
              <a:ext cx="430845" cy="230832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900" b="1" dirty="0"/>
                <a:t>검색</a:t>
              </a:r>
              <a:endParaRPr kumimoji="1" lang="ko-Kore-KR" altLang="en-US" sz="900" b="1" dirty="0"/>
            </a:p>
          </p:txBody>
        </p:sp>
      </p:grpSp>
      <p:graphicFrame>
        <p:nvGraphicFramePr>
          <p:cNvPr id="150" name="표 15">
            <a:extLst>
              <a:ext uri="{FF2B5EF4-FFF2-40B4-BE49-F238E27FC236}">
                <a16:creationId xmlns:a16="http://schemas.microsoft.com/office/drawing/2014/main" id="{AC4C42F8-12C0-7E49-AD37-6084C348C2D2}"/>
              </a:ext>
            </a:extLst>
          </p:cNvPr>
          <p:cNvGraphicFramePr>
            <a:graphicFrameLocks noGrp="1"/>
          </p:cNvGraphicFramePr>
          <p:nvPr/>
        </p:nvGraphicFramePr>
        <p:xfrm>
          <a:off x="1572248" y="2491959"/>
          <a:ext cx="6299294" cy="2332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918">
                  <a:extLst>
                    <a:ext uri="{9D8B030D-6E8A-4147-A177-3AD203B41FA5}">
                      <a16:colId xmlns:a16="http://schemas.microsoft.com/office/drawing/2014/main" val="2115108376"/>
                    </a:ext>
                  </a:extLst>
                </a:gridCol>
                <a:gridCol w="444746">
                  <a:extLst>
                    <a:ext uri="{9D8B030D-6E8A-4147-A177-3AD203B41FA5}">
                      <a16:colId xmlns:a16="http://schemas.microsoft.com/office/drawing/2014/main" val="3390103709"/>
                    </a:ext>
                  </a:extLst>
                </a:gridCol>
                <a:gridCol w="602393">
                  <a:extLst>
                    <a:ext uri="{9D8B030D-6E8A-4147-A177-3AD203B41FA5}">
                      <a16:colId xmlns:a16="http://schemas.microsoft.com/office/drawing/2014/main" val="300519710"/>
                    </a:ext>
                  </a:extLst>
                </a:gridCol>
                <a:gridCol w="809043">
                  <a:extLst>
                    <a:ext uri="{9D8B030D-6E8A-4147-A177-3AD203B41FA5}">
                      <a16:colId xmlns:a16="http://schemas.microsoft.com/office/drawing/2014/main" val="3868618929"/>
                    </a:ext>
                  </a:extLst>
                </a:gridCol>
                <a:gridCol w="614605">
                  <a:extLst>
                    <a:ext uri="{9D8B030D-6E8A-4147-A177-3AD203B41FA5}">
                      <a16:colId xmlns:a16="http://schemas.microsoft.com/office/drawing/2014/main" val="2591671816"/>
                    </a:ext>
                  </a:extLst>
                </a:gridCol>
                <a:gridCol w="653358">
                  <a:extLst>
                    <a:ext uri="{9D8B030D-6E8A-4147-A177-3AD203B41FA5}">
                      <a16:colId xmlns:a16="http://schemas.microsoft.com/office/drawing/2014/main" val="459530156"/>
                    </a:ext>
                  </a:extLst>
                </a:gridCol>
                <a:gridCol w="614605">
                  <a:extLst>
                    <a:ext uri="{9D8B030D-6E8A-4147-A177-3AD203B41FA5}">
                      <a16:colId xmlns:a16="http://schemas.microsoft.com/office/drawing/2014/main" val="3193349549"/>
                    </a:ext>
                  </a:extLst>
                </a:gridCol>
                <a:gridCol w="614605">
                  <a:extLst>
                    <a:ext uri="{9D8B030D-6E8A-4147-A177-3AD203B41FA5}">
                      <a16:colId xmlns:a16="http://schemas.microsoft.com/office/drawing/2014/main" val="2208564931"/>
                    </a:ext>
                  </a:extLst>
                </a:gridCol>
                <a:gridCol w="678416">
                  <a:extLst>
                    <a:ext uri="{9D8B030D-6E8A-4147-A177-3AD203B41FA5}">
                      <a16:colId xmlns:a16="http://schemas.microsoft.com/office/drawing/2014/main" val="3785456386"/>
                    </a:ext>
                  </a:extLst>
                </a:gridCol>
                <a:gridCol w="614605">
                  <a:extLst>
                    <a:ext uri="{9D8B030D-6E8A-4147-A177-3AD203B41FA5}">
                      <a16:colId xmlns:a16="http://schemas.microsoft.com/office/drawing/2014/main" val="1568420705"/>
                    </a:ext>
                  </a:extLst>
                </a:gridCol>
              </a:tblGrid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검사일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검사자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소속</a:t>
                      </a:r>
                      <a:r>
                        <a:rPr lang="ko-KR" altLang="en-US" sz="600" dirty="0"/>
                        <a:t> 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전화번호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적응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사회적성향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정서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대인관계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담당</a:t>
                      </a:r>
                      <a:r>
                        <a:rPr lang="ko-KR" altLang="en-US" sz="600" dirty="0"/>
                        <a:t> 도우미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상세</a:t>
                      </a:r>
                      <a:r>
                        <a:rPr lang="ko-KR" altLang="en-US" sz="600" dirty="0"/>
                        <a:t> 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639280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박준수</a:t>
                      </a:r>
                      <a:endParaRPr lang="en-US" altLang="ko-Kore-KR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en-US" altLang="ko-Kore-KR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9</a:t>
                      </a:r>
                      <a:r>
                        <a:rPr lang="en-US" altLang="ko-KR" sz="600" dirty="0"/>
                        <a:t>7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5</a:t>
                      </a:r>
                      <a:r>
                        <a:rPr lang="en-US" altLang="ko-KR" sz="600" dirty="0"/>
                        <a:t>7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dirty="0"/>
                        <a:t>58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8</a:t>
                      </a:r>
                      <a:r>
                        <a:rPr lang="en-US" altLang="ko-KR" sz="600" dirty="0"/>
                        <a:t>6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조윤상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716785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김도현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3</a:t>
                      </a:r>
                      <a:r>
                        <a:rPr lang="en-US" altLang="ko-KR" sz="600" dirty="0"/>
                        <a:t>5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7</a:t>
                      </a:r>
                      <a:r>
                        <a:rPr lang="en-US" altLang="ko-KR" sz="600" dirty="0"/>
                        <a:t>5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3</a:t>
                      </a:r>
                      <a:r>
                        <a:rPr lang="en-US" altLang="ko-KR" sz="600" dirty="0"/>
                        <a:t>3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7</a:t>
                      </a:r>
                      <a:r>
                        <a:rPr lang="en-US" altLang="ko-KR" sz="600" dirty="0"/>
                        <a:t>7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조윤상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16433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김보근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4</a:t>
                      </a:r>
                      <a:r>
                        <a:rPr lang="en-US" altLang="ko-KR" sz="600" dirty="0"/>
                        <a:t>6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7</a:t>
                      </a:r>
                      <a:r>
                        <a:rPr lang="en-US" altLang="ko-KR" sz="600" dirty="0"/>
                        <a:t>5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4</a:t>
                      </a:r>
                      <a:r>
                        <a:rPr lang="en-US" altLang="ko-KR" sz="600" dirty="0"/>
                        <a:t>4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5</a:t>
                      </a:r>
                      <a:r>
                        <a:rPr lang="en-US" altLang="ko-KR" sz="600" dirty="0"/>
                        <a:t>6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조윤상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488534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김다혜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6</a:t>
                      </a:r>
                      <a:r>
                        <a:rPr lang="en-US" altLang="ko-KR" sz="600" dirty="0"/>
                        <a:t>3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4</a:t>
                      </a:r>
                      <a:r>
                        <a:rPr lang="en-US" altLang="ko-KR" sz="600" dirty="0"/>
                        <a:t>5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7</a:t>
                      </a:r>
                      <a:r>
                        <a:rPr lang="en-US" altLang="ko-KR" sz="600" dirty="0"/>
                        <a:t>2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8</a:t>
                      </a:r>
                      <a:r>
                        <a:rPr lang="en-US" altLang="ko-KR" sz="600" dirty="0"/>
                        <a:t>7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조윤상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141284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옥명주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7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8</a:t>
                      </a:r>
                      <a:r>
                        <a:rPr lang="en-US" altLang="ko-KR" sz="600" dirty="0"/>
                        <a:t>6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4</a:t>
                      </a:r>
                      <a:r>
                        <a:rPr lang="en-US" altLang="ko-KR" sz="600" dirty="0"/>
                        <a:t>5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6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조윤상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039652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이성원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4</a:t>
                      </a:r>
                      <a:r>
                        <a:rPr lang="en-US" altLang="ko-KR" sz="600" dirty="0"/>
                        <a:t>6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8</a:t>
                      </a:r>
                      <a:r>
                        <a:rPr lang="en-US" altLang="ko-KR" sz="600" dirty="0"/>
                        <a:t>7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4</a:t>
                      </a:r>
                      <a:r>
                        <a:rPr lang="en-US" altLang="ko-KR" sz="600" dirty="0"/>
                        <a:t>5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8</a:t>
                      </a:r>
                      <a:r>
                        <a:rPr lang="en-US" altLang="ko-KR" sz="600" dirty="0"/>
                        <a:t>4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조윤상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064533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021-11-20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이원근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7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4</a:t>
                      </a:r>
                      <a:r>
                        <a:rPr lang="en-US" altLang="ko-KR" sz="600" dirty="0"/>
                        <a:t>8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2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5</a:t>
                      </a:r>
                      <a:r>
                        <a:rPr lang="en-US" altLang="ko-KR" sz="600" dirty="0"/>
                        <a:t>7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조윤상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134364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021-11-20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김범준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1</a:t>
                      </a:r>
                      <a:r>
                        <a:rPr lang="en-US" altLang="ko-KR" sz="600" dirty="0"/>
                        <a:t>3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3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7</a:t>
                      </a:r>
                      <a:r>
                        <a:rPr lang="en-US" altLang="ko-KR" sz="600" dirty="0"/>
                        <a:t>3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3</a:t>
                      </a:r>
                      <a:r>
                        <a:rPr lang="en-US" altLang="ko-KR" sz="600" dirty="0"/>
                        <a:t>6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조윤상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724866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021-11-20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최준영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5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3</a:t>
                      </a:r>
                      <a:r>
                        <a:rPr lang="en-US" altLang="ko-KR" sz="600" dirty="0"/>
                        <a:t>5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4</a:t>
                      </a:r>
                      <a:r>
                        <a:rPr lang="en-US" altLang="ko-KR" sz="600" dirty="0"/>
                        <a:t>6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5</a:t>
                      </a:r>
                      <a:r>
                        <a:rPr lang="en-US" altLang="ko-KR" sz="600" dirty="0"/>
                        <a:t>7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이재하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187918"/>
                  </a:ext>
                </a:extLst>
              </a:tr>
            </a:tbl>
          </a:graphicData>
        </a:graphic>
      </p:graphicFrame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67569DA-8965-CE4D-A644-8A0AEC2AC9AE}"/>
              </a:ext>
            </a:extLst>
          </p:cNvPr>
          <p:cNvSpPr/>
          <p:nvPr/>
        </p:nvSpPr>
        <p:spPr>
          <a:xfrm>
            <a:off x="7249320" y="2695083"/>
            <a:ext cx="622222" cy="248674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0237120-97D3-9247-A08A-6AD079E56B2B}"/>
              </a:ext>
            </a:extLst>
          </p:cNvPr>
          <p:cNvSpPr/>
          <p:nvPr/>
        </p:nvSpPr>
        <p:spPr>
          <a:xfrm>
            <a:off x="1441671" y="1599425"/>
            <a:ext cx="8391389" cy="50321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FD7B7643-6887-7D47-BCDA-7C02B3FF89F3}"/>
              </a:ext>
            </a:extLst>
          </p:cNvPr>
          <p:cNvSpPr/>
          <p:nvPr/>
        </p:nvSpPr>
        <p:spPr>
          <a:xfrm>
            <a:off x="1581814" y="1658254"/>
            <a:ext cx="2142190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tx1"/>
                </a:solidFill>
              </a:rPr>
              <a:t>게임 검사 결과 상세 보기</a:t>
            </a:r>
          </a:p>
        </p:txBody>
      </p:sp>
      <p:pic>
        <p:nvPicPr>
          <p:cNvPr id="154" name="그래픽 153" descr="사용자 단색으로 채워진">
            <a:extLst>
              <a:ext uri="{FF2B5EF4-FFF2-40B4-BE49-F238E27FC236}">
                <a16:creationId xmlns:a16="http://schemas.microsoft.com/office/drawing/2014/main" id="{CBE871EC-404D-B248-A726-B00DB93EC7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594505" y="2031956"/>
            <a:ext cx="1114424" cy="1114424"/>
          </a:xfrm>
          <a:prstGeom prst="rect">
            <a:avLst/>
          </a:prstGeom>
        </p:spPr>
      </p:pic>
      <p:graphicFrame>
        <p:nvGraphicFramePr>
          <p:cNvPr id="155" name="표 11">
            <a:extLst>
              <a:ext uri="{FF2B5EF4-FFF2-40B4-BE49-F238E27FC236}">
                <a16:creationId xmlns:a16="http://schemas.microsoft.com/office/drawing/2014/main" id="{B0D88461-2DF3-CB42-9C59-CE8DF2F1EE94}"/>
              </a:ext>
            </a:extLst>
          </p:cNvPr>
          <p:cNvGraphicFramePr>
            <a:graphicFrameLocks noGrp="1"/>
          </p:cNvGraphicFramePr>
          <p:nvPr/>
        </p:nvGraphicFramePr>
        <p:xfrm>
          <a:off x="2867628" y="1934098"/>
          <a:ext cx="6818644" cy="10668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855472">
                  <a:extLst>
                    <a:ext uri="{9D8B030D-6E8A-4147-A177-3AD203B41FA5}">
                      <a16:colId xmlns:a16="http://schemas.microsoft.com/office/drawing/2014/main" val="591663754"/>
                    </a:ext>
                  </a:extLst>
                </a:gridCol>
                <a:gridCol w="2553850">
                  <a:extLst>
                    <a:ext uri="{9D8B030D-6E8A-4147-A177-3AD203B41FA5}">
                      <a16:colId xmlns:a16="http://schemas.microsoft.com/office/drawing/2014/main" val="3154479261"/>
                    </a:ext>
                  </a:extLst>
                </a:gridCol>
                <a:gridCol w="1149018">
                  <a:extLst>
                    <a:ext uri="{9D8B030D-6E8A-4147-A177-3AD203B41FA5}">
                      <a16:colId xmlns:a16="http://schemas.microsoft.com/office/drawing/2014/main" val="2995470957"/>
                    </a:ext>
                  </a:extLst>
                </a:gridCol>
                <a:gridCol w="2260304">
                  <a:extLst>
                    <a:ext uri="{9D8B030D-6E8A-4147-A177-3AD203B41FA5}">
                      <a16:colId xmlns:a16="http://schemas.microsoft.com/office/drawing/2014/main" val="1935197728"/>
                    </a:ext>
                  </a:extLst>
                </a:gridCol>
              </a:tblGrid>
              <a:tr h="207207">
                <a:tc>
                  <a:txBody>
                    <a:bodyPr/>
                    <a:lstStyle/>
                    <a:p>
                      <a:r>
                        <a:rPr lang="ko-Kore-KR" altLang="en-US" sz="800" b="1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800" b="0" dirty="0"/>
                        <a:t>박준수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800" b="1" dirty="0"/>
                        <a:t>비상연락망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800" b="0" dirty="0"/>
                        <a:t>0</a:t>
                      </a:r>
                      <a:r>
                        <a:rPr lang="en-US" altLang="ko-KR" sz="800" b="0" dirty="0"/>
                        <a:t>10-2222-2222</a:t>
                      </a:r>
                      <a:endParaRPr lang="ko-Kore-KR" altLang="en-US" sz="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36535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r>
                        <a:rPr lang="ko-Kore-KR" altLang="en-US" sz="800" b="1" dirty="0"/>
                        <a:t>전화번호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800" dirty="0"/>
                        <a:t>0</a:t>
                      </a:r>
                      <a:r>
                        <a:rPr lang="en-US" altLang="ko-KR" sz="800" dirty="0"/>
                        <a:t>10-1111-1111</a:t>
                      </a:r>
                      <a:endParaRPr lang="ko-Kore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800" b="1" dirty="0"/>
                        <a:t>생성일자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800" dirty="0"/>
                        <a:t>2</a:t>
                      </a:r>
                      <a:r>
                        <a:rPr lang="en-US" altLang="ko-KR" sz="800" dirty="0"/>
                        <a:t>021.02.18</a:t>
                      </a:r>
                      <a:endParaRPr lang="ko-Kore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58854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r>
                        <a:rPr lang="ko-Kore-KR" altLang="en-US" sz="800" b="1" dirty="0"/>
                        <a:t>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/>
                        <a:t>경상북도</a:t>
                      </a:r>
                      <a:r>
                        <a:rPr lang="ko-KR" altLang="en-US" sz="800" dirty="0"/>
                        <a:t> 성주군 성주읍 </a:t>
                      </a:r>
                      <a:r>
                        <a:rPr lang="ko-KR" altLang="en-US" sz="800" dirty="0" err="1"/>
                        <a:t>경산리</a:t>
                      </a:r>
                      <a:endParaRPr lang="ko-Kore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800" b="1" dirty="0"/>
                        <a:t>소속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800" dirty="0"/>
                        <a:t>AA</a:t>
                      </a:r>
                      <a:r>
                        <a:rPr lang="ko-KR" altLang="en-US" sz="800" dirty="0"/>
                        <a:t> </a:t>
                      </a:r>
                      <a:r>
                        <a:rPr lang="ko-Kore-KR" altLang="en-US" sz="800" dirty="0"/>
                        <a:t>경로당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59683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r>
                        <a:rPr lang="ko-Kore-KR" altLang="en-US" sz="800" b="1" dirty="0"/>
                        <a:t>생년월일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800" dirty="0"/>
                        <a:t>1</a:t>
                      </a:r>
                      <a:r>
                        <a:rPr lang="en-US" altLang="ko-KR" sz="800" dirty="0"/>
                        <a:t>943.03.23</a:t>
                      </a:r>
                      <a:endParaRPr lang="ko-Kore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800" b="1" dirty="0"/>
                        <a:t>담당도우미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/>
                        <a:t>조윤상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490144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r>
                        <a:rPr lang="ko-Kore-KR" altLang="en-US" sz="800" b="1" dirty="0"/>
                        <a:t>보호자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/>
                        <a:t>박명수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아들</a:t>
                      </a:r>
                      <a:r>
                        <a:rPr lang="en-US" altLang="ko-KR" sz="800" dirty="0"/>
                        <a:t>)</a:t>
                      </a:r>
                      <a:endParaRPr lang="ko-Kore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800" b="1" dirty="0"/>
                        <a:t>도우미연락처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010-3333-3333</a:t>
                      </a:r>
                      <a:endParaRPr lang="ko-Kore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6271239"/>
                  </a:ext>
                </a:extLst>
              </a:tr>
            </a:tbl>
          </a:graphicData>
        </a:graphic>
      </p:graphicFrame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B9DB9F5-D3F1-684B-B15E-8DBC849DA46B}"/>
              </a:ext>
            </a:extLst>
          </p:cNvPr>
          <p:cNvSpPr/>
          <p:nvPr/>
        </p:nvSpPr>
        <p:spPr>
          <a:xfrm>
            <a:off x="9760990" y="1599425"/>
            <a:ext cx="63159" cy="3320505"/>
          </a:xfrm>
          <a:prstGeom prst="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9650A6A2-208F-D245-A62A-BC2E7A1D3BC7}"/>
              </a:ext>
            </a:extLst>
          </p:cNvPr>
          <p:cNvSpPr/>
          <p:nvPr/>
        </p:nvSpPr>
        <p:spPr>
          <a:xfrm>
            <a:off x="1515335" y="3123294"/>
            <a:ext cx="8181807" cy="35051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FFCDDD66-FA6F-6C46-A5EB-F3B09F1F8F66}"/>
              </a:ext>
            </a:extLst>
          </p:cNvPr>
          <p:cNvSpPr/>
          <p:nvPr/>
        </p:nvSpPr>
        <p:spPr>
          <a:xfrm>
            <a:off x="1638948" y="3158409"/>
            <a:ext cx="2142190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tx1"/>
                </a:solidFill>
              </a:rPr>
              <a:t>게임 검사 결과</a:t>
            </a:r>
          </a:p>
        </p:txBody>
      </p:sp>
      <p:pic>
        <p:nvPicPr>
          <p:cNvPr id="159" name="그림 158">
            <a:extLst>
              <a:ext uri="{FF2B5EF4-FFF2-40B4-BE49-F238E27FC236}">
                <a16:creationId xmlns:a16="http://schemas.microsoft.com/office/drawing/2014/main" id="{0B973ED4-A947-E540-9314-C8769A333A4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005" y="5374640"/>
            <a:ext cx="7400379" cy="1110437"/>
          </a:xfrm>
          <a:prstGeom prst="rect">
            <a:avLst/>
          </a:prstGeom>
        </p:spPr>
      </p:pic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4DBD1320-86C5-D047-A470-A54C124031FC}"/>
              </a:ext>
            </a:extLst>
          </p:cNvPr>
          <p:cNvSpPr/>
          <p:nvPr/>
        </p:nvSpPr>
        <p:spPr>
          <a:xfrm>
            <a:off x="1698573" y="3460654"/>
            <a:ext cx="922322" cy="21477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800" b="1" dirty="0">
                <a:solidFill>
                  <a:schemeClr val="tx1"/>
                </a:solidFill>
              </a:rPr>
              <a:t>게임 </a:t>
            </a:r>
            <a:r>
              <a:rPr kumimoji="1" lang="en-US" altLang="ko-KR" sz="800" b="1" dirty="0">
                <a:solidFill>
                  <a:schemeClr val="tx1"/>
                </a:solidFill>
              </a:rPr>
              <a:t>3</a:t>
            </a:r>
            <a:endParaRPr kumimoji="1" lang="ko-Kore-KR" altLang="en-US" sz="800" dirty="0">
              <a:solidFill>
                <a:schemeClr val="tx1"/>
              </a:solidFill>
            </a:endParaRPr>
          </a:p>
        </p:txBody>
      </p:sp>
      <p:sp>
        <p:nvSpPr>
          <p:cNvPr id="161" name="삼각형 160">
            <a:extLst>
              <a:ext uri="{FF2B5EF4-FFF2-40B4-BE49-F238E27FC236}">
                <a16:creationId xmlns:a16="http://schemas.microsoft.com/office/drawing/2014/main" id="{F4B256E0-09F5-8F4F-80FD-2045C3B62335}"/>
              </a:ext>
            </a:extLst>
          </p:cNvPr>
          <p:cNvSpPr/>
          <p:nvPr/>
        </p:nvSpPr>
        <p:spPr>
          <a:xfrm rot="10800000">
            <a:off x="2449618" y="3503771"/>
            <a:ext cx="118808" cy="11169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8F31679-B776-004D-A8E8-38148EFD2C43}"/>
              </a:ext>
            </a:extLst>
          </p:cNvPr>
          <p:cNvSpPr/>
          <p:nvPr/>
        </p:nvSpPr>
        <p:spPr>
          <a:xfrm>
            <a:off x="2737811" y="3459908"/>
            <a:ext cx="622300" cy="21477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b="1" dirty="0">
                <a:solidFill>
                  <a:schemeClr val="tx1"/>
                </a:solidFill>
              </a:rPr>
              <a:t>횟수</a:t>
            </a:r>
            <a:endParaRPr kumimoji="1" lang="ko-Kore-KR" altLang="en-US" sz="800" dirty="0">
              <a:solidFill>
                <a:schemeClr val="tx1"/>
              </a:solidFill>
            </a:endParaRPr>
          </a:p>
        </p:txBody>
      </p:sp>
      <p:pic>
        <p:nvPicPr>
          <p:cNvPr id="163" name="그림 162">
            <a:extLst>
              <a:ext uri="{FF2B5EF4-FFF2-40B4-BE49-F238E27FC236}">
                <a16:creationId xmlns:a16="http://schemas.microsoft.com/office/drawing/2014/main" id="{2469BD3E-EDCF-EF4C-B58C-C9AB0BC1FE2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167" y="3834431"/>
            <a:ext cx="7342217" cy="1079285"/>
          </a:xfrm>
          <a:prstGeom prst="rect">
            <a:avLst/>
          </a:prstGeom>
        </p:spPr>
      </p:pic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8E16A01-808D-D143-A19F-4411830DCB25}"/>
              </a:ext>
            </a:extLst>
          </p:cNvPr>
          <p:cNvSpPr/>
          <p:nvPr/>
        </p:nvSpPr>
        <p:spPr>
          <a:xfrm>
            <a:off x="1649108" y="5038009"/>
            <a:ext cx="2142190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tx1"/>
                </a:solidFill>
              </a:rPr>
              <a:t>게임 검사 종합 결과</a:t>
            </a:r>
          </a:p>
        </p:txBody>
      </p:sp>
    </p:spTree>
    <p:extLst>
      <p:ext uri="{BB962C8B-B14F-4D97-AF65-F5344CB8AC3E}">
        <p14:creationId xmlns:p14="http://schemas.microsoft.com/office/powerpoint/2010/main" val="211440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D90B3298-6043-432F-9E32-F982BEC07778}"/>
              </a:ext>
            </a:extLst>
          </p:cNvPr>
          <p:cNvSpPr/>
          <p:nvPr/>
        </p:nvSpPr>
        <p:spPr>
          <a:xfrm>
            <a:off x="17059" y="1135676"/>
            <a:ext cx="9874370" cy="55517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3B6A65-8332-4DA1-AF42-776A407E0A73}"/>
              </a:ext>
            </a:extLst>
          </p:cNvPr>
          <p:cNvSpPr/>
          <p:nvPr/>
        </p:nvSpPr>
        <p:spPr>
          <a:xfrm>
            <a:off x="17059" y="1135676"/>
            <a:ext cx="9874370" cy="388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B793379-4412-4376-8A6F-AD777511D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6" y="1146174"/>
            <a:ext cx="1151283" cy="370056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F4F0629E-6EA3-49F9-B02F-35226D386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221" y="106680"/>
            <a:ext cx="2288403" cy="6644640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6E6809A4-7875-4E48-AEBC-FB827B9C5653}"/>
              </a:ext>
            </a:extLst>
          </p:cNvPr>
          <p:cNvSpPr txBox="1"/>
          <p:nvPr/>
        </p:nvSpPr>
        <p:spPr>
          <a:xfrm>
            <a:off x="10600944" y="466247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독거노인 </a:t>
            </a:r>
            <a:r>
              <a:rPr lang="en-US" altLang="ko-KR" sz="1000" dirty="0"/>
              <a:t>AI </a:t>
            </a:r>
            <a:r>
              <a:rPr lang="ko-KR" altLang="en-US" sz="1000" dirty="0" err="1"/>
              <a:t>안심케어</a:t>
            </a:r>
            <a:endParaRPr lang="ko-KR" altLang="en-US" sz="10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344DC11-D38F-4243-8EC0-6BFFF1FFCBBE}"/>
              </a:ext>
            </a:extLst>
          </p:cNvPr>
          <p:cNvSpPr txBox="1"/>
          <p:nvPr/>
        </p:nvSpPr>
        <p:spPr>
          <a:xfrm>
            <a:off x="10594966" y="691193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index</a:t>
            </a:r>
            <a:endParaRPr lang="ko-KR" altLang="en-US" sz="10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9C22A05-1B67-4043-9C4A-077D405B7AC7}"/>
              </a:ext>
            </a:extLst>
          </p:cNvPr>
          <p:cNvSpPr txBox="1"/>
          <p:nvPr/>
        </p:nvSpPr>
        <p:spPr>
          <a:xfrm>
            <a:off x="10600944" y="904724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전체 보기 </a:t>
            </a:r>
            <a:r>
              <a:rPr lang="en-US" altLang="ko-KR" sz="1000" dirty="0"/>
              <a:t>index</a:t>
            </a:r>
            <a:endParaRPr lang="ko-KR" altLang="en-US" sz="10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D10B10B-1C92-4808-9715-7FC50F86D140}"/>
              </a:ext>
            </a:extLst>
          </p:cNvPr>
          <p:cNvSpPr txBox="1"/>
          <p:nvPr/>
        </p:nvSpPr>
        <p:spPr>
          <a:xfrm>
            <a:off x="10591494" y="176249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Monitoring_1</a:t>
            </a:r>
            <a:endParaRPr lang="ko-KR" altLang="en-US" sz="1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B612CD-A700-4CED-98F2-29A53EE1C3B2}"/>
              </a:ext>
            </a:extLst>
          </p:cNvPr>
          <p:cNvSpPr/>
          <p:nvPr/>
        </p:nvSpPr>
        <p:spPr>
          <a:xfrm>
            <a:off x="655907" y="1545790"/>
            <a:ext cx="9194193" cy="511401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CCA51D47-F778-4D2F-B106-1E7B9CBF5056}"/>
              </a:ext>
            </a:extLst>
          </p:cNvPr>
          <p:cNvSpPr/>
          <p:nvPr/>
        </p:nvSpPr>
        <p:spPr>
          <a:xfrm>
            <a:off x="1301070" y="1191952"/>
            <a:ext cx="19231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종합정보현황</a:t>
            </a: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0658FC14-2191-482E-B08E-34701C763203}"/>
              </a:ext>
            </a:extLst>
          </p:cNvPr>
          <p:cNvSpPr/>
          <p:nvPr/>
        </p:nvSpPr>
        <p:spPr>
          <a:xfrm>
            <a:off x="3537571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독거노인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안심케어</a:t>
            </a: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378D72B7-0F54-4485-9C24-37F84B110E5A}"/>
              </a:ext>
            </a:extLst>
          </p:cNvPr>
          <p:cNvSpPr/>
          <p:nvPr/>
        </p:nvSpPr>
        <p:spPr>
          <a:xfrm>
            <a:off x="5725600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스마트타운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관리</a:t>
            </a: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4B4F681C-B039-4AA8-9E63-94BB49CF0643}"/>
              </a:ext>
            </a:extLst>
          </p:cNvPr>
          <p:cNvSpPr/>
          <p:nvPr/>
        </p:nvSpPr>
        <p:spPr>
          <a:xfrm>
            <a:off x="20493" y="1545791"/>
            <a:ext cx="584655" cy="5114017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래픽 11" descr="단일 톱니바퀴 단색으로 채워진">
            <a:extLst>
              <a:ext uri="{FF2B5EF4-FFF2-40B4-BE49-F238E27FC236}">
                <a16:creationId xmlns:a16="http://schemas.microsoft.com/office/drawing/2014/main" id="{7912A135-DCE4-5547-9123-F453F4833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73674" y="1162028"/>
            <a:ext cx="276426" cy="276426"/>
          </a:xfrm>
          <a:prstGeom prst="rect">
            <a:avLst/>
          </a:prstGeom>
        </p:spPr>
      </p:pic>
      <p:pic>
        <p:nvPicPr>
          <p:cNvPr id="17" name="그래픽 16" descr="돋보기 단색으로 채워진">
            <a:extLst>
              <a:ext uri="{FF2B5EF4-FFF2-40B4-BE49-F238E27FC236}">
                <a16:creationId xmlns:a16="http://schemas.microsoft.com/office/drawing/2014/main" id="{E7A07C22-FF7A-3C48-AD04-5C895530E2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142" y="1185185"/>
            <a:ext cx="248587" cy="248587"/>
          </a:xfrm>
          <a:prstGeom prst="rect">
            <a:avLst/>
          </a:prstGeom>
        </p:spPr>
      </p:pic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5897CA0-E0A7-B44B-814E-D4C00FB9C4F5}"/>
              </a:ext>
            </a:extLst>
          </p:cNvPr>
          <p:cNvSpPr/>
          <p:nvPr/>
        </p:nvSpPr>
        <p:spPr>
          <a:xfrm>
            <a:off x="9465545" y="1387357"/>
            <a:ext cx="507202" cy="13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rgbClr val="254699"/>
                </a:solidFill>
              </a:rPr>
              <a:t>설정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2EF8E48-7611-584E-9F41-BD37DBDCBE18}"/>
              </a:ext>
            </a:extLst>
          </p:cNvPr>
          <p:cNvSpPr/>
          <p:nvPr/>
        </p:nvSpPr>
        <p:spPr>
          <a:xfrm>
            <a:off x="9135626" y="1389035"/>
            <a:ext cx="507202" cy="13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rgbClr val="254699"/>
                </a:solidFill>
              </a:rPr>
              <a:t>검색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52FF2F7-FBFA-C944-A6D2-339C448F9F98}"/>
              </a:ext>
            </a:extLst>
          </p:cNvPr>
          <p:cNvSpPr/>
          <p:nvPr/>
        </p:nvSpPr>
        <p:spPr>
          <a:xfrm>
            <a:off x="7731293" y="1202860"/>
            <a:ext cx="1481029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2021-11-22</a:t>
            </a:r>
            <a:r>
              <a:rPr lang="ko-KR" altLang="en-US" sz="800" b="1" dirty="0">
                <a:solidFill>
                  <a:schemeClr val="tx1"/>
                </a:solidFill>
              </a:rPr>
              <a:t> 월요일 </a:t>
            </a:r>
            <a:r>
              <a:rPr lang="en-US" altLang="ko-KR" sz="800" b="1" dirty="0">
                <a:solidFill>
                  <a:schemeClr val="tx1"/>
                </a:solidFill>
              </a:rPr>
              <a:t>21:56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1918B42-490D-4EE6-9ADE-A37075DC6E10}"/>
              </a:ext>
            </a:extLst>
          </p:cNvPr>
          <p:cNvGrpSpPr/>
          <p:nvPr/>
        </p:nvGrpSpPr>
        <p:grpSpPr>
          <a:xfrm>
            <a:off x="17285" y="3090034"/>
            <a:ext cx="578615" cy="1759277"/>
            <a:chOff x="1896660" y="2494410"/>
            <a:chExt cx="578615" cy="175927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3B68035-96C4-4037-81F9-4A0D4F6E0704}"/>
                </a:ext>
              </a:extLst>
            </p:cNvPr>
            <p:cNvGrpSpPr/>
            <p:nvPr/>
          </p:nvGrpSpPr>
          <p:grpSpPr>
            <a:xfrm>
              <a:off x="1896660" y="2494410"/>
              <a:ext cx="578615" cy="1759277"/>
              <a:chOff x="23472" y="2548963"/>
              <a:chExt cx="578615" cy="1759277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031D0AE8-B7BE-49C3-BFCB-58B53469D5C1}"/>
                  </a:ext>
                </a:extLst>
              </p:cNvPr>
              <p:cNvSpPr/>
              <p:nvPr/>
            </p:nvSpPr>
            <p:spPr>
              <a:xfrm>
                <a:off x="23472" y="2548963"/>
                <a:ext cx="573470" cy="175927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0B3FEB4F-526A-4247-9A21-3AB1C3885687}"/>
                  </a:ext>
                </a:extLst>
              </p:cNvPr>
              <p:cNvGrpSpPr/>
              <p:nvPr/>
            </p:nvGrpSpPr>
            <p:grpSpPr>
              <a:xfrm>
                <a:off x="29467" y="2601895"/>
                <a:ext cx="572620" cy="1599544"/>
                <a:chOff x="870511" y="-626618"/>
                <a:chExt cx="572620" cy="1599544"/>
              </a:xfrm>
            </p:grpSpPr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61742C53-9E76-4284-A263-B204C7496494}"/>
                    </a:ext>
                  </a:extLst>
                </p:cNvPr>
                <p:cNvSpPr/>
                <p:nvPr/>
              </p:nvSpPr>
              <p:spPr>
                <a:xfrm>
                  <a:off x="872424" y="-599619"/>
                  <a:ext cx="570707" cy="5072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r>
                    <a:rPr lang="ko-KR" altLang="en-US" sz="700" b="1" dirty="0">
                      <a:solidFill>
                        <a:srgbClr val="254699"/>
                      </a:solidFill>
                    </a:rPr>
                    <a:t>전체 보기</a:t>
                  </a:r>
                </a:p>
              </p:txBody>
            </p:sp>
            <p:pic>
              <p:nvPicPr>
                <p:cNvPr id="51" name="그래픽 50" descr="모니터 단색으로 채워진">
                  <a:extLst>
                    <a:ext uri="{FF2B5EF4-FFF2-40B4-BE49-F238E27FC236}">
                      <a16:creationId xmlns:a16="http://schemas.microsoft.com/office/drawing/2014/main" id="{82EE90B3-A86C-4DCE-B16F-75674F5160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3183" y="-626618"/>
                  <a:ext cx="450533" cy="450533"/>
                </a:xfrm>
                <a:prstGeom prst="rect">
                  <a:avLst/>
                </a:prstGeom>
              </p:spPr>
            </p:pic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A5BB6C43-37AD-425E-99DC-D756254281C3}"/>
                    </a:ext>
                  </a:extLst>
                </p:cNvPr>
                <p:cNvSpPr/>
                <p:nvPr/>
              </p:nvSpPr>
              <p:spPr>
                <a:xfrm>
                  <a:off x="870511" y="-83971"/>
                  <a:ext cx="570707" cy="5072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r>
                    <a:rPr lang="ko-KR" altLang="en-US" sz="700" b="1" dirty="0">
                      <a:solidFill>
                        <a:srgbClr val="254699"/>
                      </a:solidFill>
                    </a:rPr>
                    <a:t>상세 보기</a:t>
                  </a:r>
                </a:p>
              </p:txBody>
            </p:sp>
            <p:pic>
              <p:nvPicPr>
                <p:cNvPr id="53" name="그래픽 52" descr="사용자 단색으로 채워진">
                  <a:extLst>
                    <a:ext uri="{FF2B5EF4-FFF2-40B4-BE49-F238E27FC236}">
                      <a16:creationId xmlns:a16="http://schemas.microsoft.com/office/drawing/2014/main" id="{E5306D54-991C-4DDD-BF66-A708CECE50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2362" y="-86747"/>
                  <a:ext cx="403490" cy="403490"/>
                </a:xfrm>
                <a:prstGeom prst="rect">
                  <a:avLst/>
                </a:prstGeom>
              </p:spPr>
            </p:pic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D47A7D58-7E17-4153-AB80-1E3B6ACCB3AB}"/>
                    </a:ext>
                  </a:extLst>
                </p:cNvPr>
                <p:cNvSpPr/>
                <p:nvPr/>
              </p:nvSpPr>
              <p:spPr>
                <a:xfrm>
                  <a:off x="872189" y="465682"/>
                  <a:ext cx="570707" cy="5072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r>
                    <a:rPr lang="en-US" altLang="ko-KR" sz="700" b="1" dirty="0">
                      <a:solidFill>
                        <a:srgbClr val="254699"/>
                      </a:solidFill>
                    </a:rPr>
                    <a:t>QR</a:t>
                  </a:r>
                  <a:r>
                    <a:rPr lang="ko-KR" altLang="en-US" sz="700" b="1" dirty="0">
                      <a:solidFill>
                        <a:srgbClr val="254699"/>
                      </a:solidFill>
                    </a:rPr>
                    <a:t> 관리</a:t>
                  </a:r>
                </a:p>
              </p:txBody>
            </p:sp>
          </p:grpSp>
        </p:grpSp>
        <p:pic>
          <p:nvPicPr>
            <p:cNvPr id="1026" name="Picture 2" descr="Qr code">
              <a:extLst>
                <a:ext uri="{FF2B5EF4-FFF2-40B4-BE49-F238E27FC236}">
                  <a16:creationId xmlns:a16="http://schemas.microsoft.com/office/drawing/2014/main" id="{4EFC915A-FF2B-4B6D-9AC4-B0D5531C0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014412" y="3650248"/>
              <a:ext cx="345244" cy="3452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1C3B83-5EE4-ED44-816C-5C377703BC5E}"/>
              </a:ext>
            </a:extLst>
          </p:cNvPr>
          <p:cNvSpPr/>
          <p:nvPr/>
        </p:nvSpPr>
        <p:spPr>
          <a:xfrm>
            <a:off x="26316" y="4792613"/>
            <a:ext cx="578318" cy="5072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ko-KR" altLang="en-US" sz="700" b="1" dirty="0">
                <a:solidFill>
                  <a:srgbClr val="254699"/>
                </a:solidFill>
              </a:rPr>
              <a:t>화상 통화</a:t>
            </a:r>
          </a:p>
        </p:txBody>
      </p:sp>
      <p:pic>
        <p:nvPicPr>
          <p:cNvPr id="20" name="그래픽 19" descr="온라인 모임 단색으로 채워진">
            <a:extLst>
              <a:ext uri="{FF2B5EF4-FFF2-40B4-BE49-F238E27FC236}">
                <a16:creationId xmlns:a16="http://schemas.microsoft.com/office/drawing/2014/main" id="{301FC52B-8AAE-E844-B77E-55AA3722B4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7246" y="4820959"/>
            <a:ext cx="380717" cy="380717"/>
          </a:xfrm>
          <a:prstGeom prst="rect">
            <a:avLst/>
          </a:prstGeom>
        </p:spPr>
      </p:pic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27B3859B-ABD0-4669-9B35-1B7DDAEBFF3A}"/>
              </a:ext>
            </a:extLst>
          </p:cNvPr>
          <p:cNvSpPr/>
          <p:nvPr/>
        </p:nvSpPr>
        <p:spPr>
          <a:xfrm>
            <a:off x="23491" y="1556120"/>
            <a:ext cx="570707" cy="5072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ko-KR" altLang="en-US" sz="700" b="1" dirty="0">
                <a:solidFill>
                  <a:srgbClr val="254699"/>
                </a:solidFill>
              </a:rPr>
              <a:t>헬스 케어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E71A7AC-1FE8-CA46-9D27-24048023025E}"/>
              </a:ext>
            </a:extLst>
          </p:cNvPr>
          <p:cNvSpPr/>
          <p:nvPr/>
        </p:nvSpPr>
        <p:spPr>
          <a:xfrm>
            <a:off x="25193" y="2075760"/>
            <a:ext cx="570707" cy="5072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ko-KR" altLang="en-US" sz="700" b="1" dirty="0">
                <a:solidFill>
                  <a:srgbClr val="254699"/>
                </a:solidFill>
              </a:rPr>
              <a:t>심신 케어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56C2A4C-76DD-2B4A-92DA-F9E655BA154F}"/>
              </a:ext>
            </a:extLst>
          </p:cNvPr>
          <p:cNvSpPr/>
          <p:nvPr/>
        </p:nvSpPr>
        <p:spPr>
          <a:xfrm>
            <a:off x="26763" y="2593333"/>
            <a:ext cx="570707" cy="5072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en-US" altLang="ko-KR" sz="700" b="1" dirty="0">
                <a:solidFill>
                  <a:srgbClr val="254699"/>
                </a:solidFill>
              </a:rPr>
              <a:t>QR </a:t>
            </a:r>
            <a:r>
              <a:rPr lang="ko-KR" altLang="en-US" sz="700" b="1" dirty="0">
                <a:solidFill>
                  <a:srgbClr val="254699"/>
                </a:solidFill>
              </a:rPr>
              <a:t>출입관리</a:t>
            </a:r>
            <a:endParaRPr lang="en-US" altLang="ko-KR" sz="700" b="1" dirty="0">
              <a:solidFill>
                <a:srgbClr val="254699"/>
              </a:solidFill>
            </a:endParaRPr>
          </a:p>
        </p:txBody>
      </p:sp>
      <p:pic>
        <p:nvPicPr>
          <p:cNvPr id="4" name="그래픽 3" descr="실행 단색으로 채워진">
            <a:extLst>
              <a:ext uri="{FF2B5EF4-FFF2-40B4-BE49-F238E27FC236}">
                <a16:creationId xmlns:a16="http://schemas.microsoft.com/office/drawing/2014/main" id="{55C692A3-870E-5B4B-8DC5-DFD5F4A346D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9035" y="1584537"/>
            <a:ext cx="359875" cy="359875"/>
          </a:xfrm>
          <a:prstGeom prst="rect">
            <a:avLst/>
          </a:prstGeom>
        </p:spPr>
      </p:pic>
      <p:pic>
        <p:nvPicPr>
          <p:cNvPr id="9" name="그래픽 8" descr="명상 단색으로 채워진">
            <a:extLst>
              <a:ext uri="{FF2B5EF4-FFF2-40B4-BE49-F238E27FC236}">
                <a16:creationId xmlns:a16="http://schemas.microsoft.com/office/drawing/2014/main" id="{4E56955F-9D55-E44C-A7F1-32DE5EFF6A7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1504" y="2074253"/>
            <a:ext cx="402166" cy="402166"/>
          </a:xfrm>
          <a:prstGeom prst="rect">
            <a:avLst/>
          </a:prstGeom>
        </p:spPr>
      </p:pic>
      <p:pic>
        <p:nvPicPr>
          <p:cNvPr id="13" name="그래픽 12" descr="QR 코드 단색으로 채워진">
            <a:extLst>
              <a:ext uri="{FF2B5EF4-FFF2-40B4-BE49-F238E27FC236}">
                <a16:creationId xmlns:a16="http://schemas.microsoft.com/office/drawing/2014/main" id="{D957C0A4-3F3A-EE45-AD06-66EF66F78FD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22542" y="2611848"/>
            <a:ext cx="372889" cy="372889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B8A4ACB4-CDE3-4FBB-AD94-102D4517D784}"/>
              </a:ext>
            </a:extLst>
          </p:cNvPr>
          <p:cNvSpPr/>
          <p:nvPr/>
        </p:nvSpPr>
        <p:spPr>
          <a:xfrm>
            <a:off x="700692" y="1592397"/>
            <a:ext cx="9126889" cy="1830612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0C9FAE6-E338-4989-A6C6-396EC5D19882}"/>
              </a:ext>
            </a:extLst>
          </p:cNvPr>
          <p:cNvSpPr/>
          <p:nvPr/>
        </p:nvSpPr>
        <p:spPr>
          <a:xfrm>
            <a:off x="714713" y="3481083"/>
            <a:ext cx="9112868" cy="31505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D876F69-A709-4E09-BE97-ED1FD1DCDB63}"/>
              </a:ext>
            </a:extLst>
          </p:cNvPr>
          <p:cNvSpPr/>
          <p:nvPr/>
        </p:nvSpPr>
        <p:spPr>
          <a:xfrm>
            <a:off x="4416480" y="3707059"/>
            <a:ext cx="5374876" cy="28357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748E920-C85A-40C6-95E6-4B7E085A72C5}"/>
              </a:ext>
            </a:extLst>
          </p:cNvPr>
          <p:cNvSpPr/>
          <p:nvPr/>
        </p:nvSpPr>
        <p:spPr>
          <a:xfrm>
            <a:off x="884958" y="3497796"/>
            <a:ext cx="1283811" cy="190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경로당 보기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6B5C047-71EA-463B-8EC0-1A058445296C}"/>
              </a:ext>
            </a:extLst>
          </p:cNvPr>
          <p:cNvSpPr/>
          <p:nvPr/>
        </p:nvSpPr>
        <p:spPr>
          <a:xfrm>
            <a:off x="4416480" y="3496227"/>
            <a:ext cx="1283811" cy="191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금일 </a:t>
            </a:r>
            <a:r>
              <a:rPr lang="en-US" altLang="ko-KR" sz="1000" b="1" dirty="0">
                <a:solidFill>
                  <a:schemeClr val="tx1"/>
                </a:solidFill>
              </a:rPr>
              <a:t>QR</a:t>
            </a:r>
            <a:r>
              <a:rPr lang="ko-KR" altLang="en-US" sz="1000" b="1" dirty="0">
                <a:solidFill>
                  <a:schemeClr val="tx1"/>
                </a:solidFill>
              </a:rPr>
              <a:t> 출입현황</a:t>
            </a:r>
          </a:p>
        </p:txBody>
      </p:sp>
      <p:graphicFrame>
        <p:nvGraphicFramePr>
          <p:cNvPr id="73" name="표 21">
            <a:extLst>
              <a:ext uri="{FF2B5EF4-FFF2-40B4-BE49-F238E27FC236}">
                <a16:creationId xmlns:a16="http://schemas.microsoft.com/office/drawing/2014/main" id="{6094520C-3F94-4A8A-8960-11CE8C23B9B7}"/>
              </a:ext>
            </a:extLst>
          </p:cNvPr>
          <p:cNvGraphicFramePr>
            <a:graphicFrameLocks noGrp="1"/>
          </p:cNvGraphicFramePr>
          <p:nvPr/>
        </p:nvGraphicFramePr>
        <p:xfrm>
          <a:off x="4471424" y="3829477"/>
          <a:ext cx="5223960" cy="2640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990">
                  <a:extLst>
                    <a:ext uri="{9D8B030D-6E8A-4147-A177-3AD203B41FA5}">
                      <a16:colId xmlns:a16="http://schemas.microsoft.com/office/drawing/2014/main" val="896050966"/>
                    </a:ext>
                  </a:extLst>
                </a:gridCol>
                <a:gridCol w="1305990">
                  <a:extLst>
                    <a:ext uri="{9D8B030D-6E8A-4147-A177-3AD203B41FA5}">
                      <a16:colId xmlns:a16="http://schemas.microsoft.com/office/drawing/2014/main" val="3299883035"/>
                    </a:ext>
                  </a:extLst>
                </a:gridCol>
                <a:gridCol w="1305990">
                  <a:extLst>
                    <a:ext uri="{9D8B030D-6E8A-4147-A177-3AD203B41FA5}">
                      <a16:colId xmlns:a16="http://schemas.microsoft.com/office/drawing/2014/main" val="388881123"/>
                    </a:ext>
                  </a:extLst>
                </a:gridCol>
                <a:gridCol w="1305990">
                  <a:extLst>
                    <a:ext uri="{9D8B030D-6E8A-4147-A177-3AD203B41FA5}">
                      <a16:colId xmlns:a16="http://schemas.microsoft.com/office/drawing/2014/main" val="1768018463"/>
                    </a:ext>
                  </a:extLst>
                </a:gridCol>
              </a:tblGrid>
              <a:tr h="3300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일시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방문 유형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4954304"/>
                  </a:ext>
                </a:extLst>
              </a:tr>
              <a:tr h="3300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기성리</a:t>
                      </a:r>
                      <a:r>
                        <a:rPr lang="ko-KR" altLang="en-US" sz="1000" dirty="0"/>
                        <a:t> 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주민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방문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6656317"/>
                  </a:ext>
                </a:extLst>
              </a:tr>
              <a:tr h="3300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21.11.21 17:40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취곡</a:t>
                      </a:r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리 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김철수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주민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방문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7355176"/>
                  </a:ext>
                </a:extLst>
              </a:tr>
              <a:tr h="3300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21.11.21 14:30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구정 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박미애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주민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방문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3095061"/>
                  </a:ext>
                </a:extLst>
              </a:tr>
              <a:tr h="3300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21.11.21 14:30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취곡</a:t>
                      </a:r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리 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김철수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주민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방문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5912184"/>
                  </a:ext>
                </a:extLst>
              </a:tr>
              <a:tr h="3300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21.11.21 14:30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취곡</a:t>
                      </a:r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리 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김 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주민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방문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934107"/>
                  </a:ext>
                </a:extLst>
              </a:tr>
              <a:tr h="3300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21.11.21 14:30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기성리</a:t>
                      </a:r>
                      <a:r>
                        <a:rPr lang="ko-KR" altLang="en-US" sz="1000" dirty="0"/>
                        <a:t> 경로당</a:t>
                      </a:r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주민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방문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1914736"/>
                  </a:ext>
                </a:extLst>
              </a:tr>
              <a:tr h="3300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21.11.21 14:30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기성리</a:t>
                      </a:r>
                      <a:r>
                        <a:rPr lang="ko-KR" altLang="en-US" sz="1000" dirty="0"/>
                        <a:t> 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김영희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방문 유형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5614878"/>
                  </a:ext>
                </a:extLst>
              </a:tr>
            </a:tbl>
          </a:graphicData>
        </a:graphic>
      </p:graphicFrame>
      <p:sp>
        <p:nvSpPr>
          <p:cNvPr id="74" name="직사각형 73">
            <a:extLst>
              <a:ext uri="{FF2B5EF4-FFF2-40B4-BE49-F238E27FC236}">
                <a16:creationId xmlns:a16="http://schemas.microsoft.com/office/drawing/2014/main" id="{58F5F783-2F33-4E40-B272-60CAF4D7A473}"/>
              </a:ext>
            </a:extLst>
          </p:cNvPr>
          <p:cNvSpPr/>
          <p:nvPr/>
        </p:nvSpPr>
        <p:spPr>
          <a:xfrm>
            <a:off x="775937" y="1610154"/>
            <a:ext cx="1286289" cy="28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QR </a:t>
            </a:r>
            <a:r>
              <a:rPr lang="ko-KR" altLang="en-US" sz="1000" b="1" dirty="0">
                <a:solidFill>
                  <a:schemeClr val="tx1"/>
                </a:solidFill>
              </a:rPr>
              <a:t>출입 전체 관리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85B4A40B-D675-4FD1-BF4A-B4FB6EFB65E6}"/>
              </a:ext>
            </a:extLst>
          </p:cNvPr>
          <p:cNvGrpSpPr/>
          <p:nvPr/>
        </p:nvGrpSpPr>
        <p:grpSpPr>
          <a:xfrm>
            <a:off x="864643" y="3704002"/>
            <a:ext cx="3377309" cy="2838841"/>
            <a:chOff x="1805675" y="3704002"/>
            <a:chExt cx="3377309" cy="2838841"/>
          </a:xfrm>
        </p:grpSpPr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8AB8755F-C3BF-4871-9493-88DEC5E79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805675" y="3704002"/>
              <a:ext cx="3377309" cy="2838841"/>
            </a:xfrm>
            <a:prstGeom prst="rect">
              <a:avLst/>
            </a:prstGeom>
          </p:spPr>
        </p:pic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3CFBD225-C4B6-4EA0-8C54-441D3054688C}"/>
                </a:ext>
              </a:extLst>
            </p:cNvPr>
            <p:cNvGrpSpPr/>
            <p:nvPr/>
          </p:nvGrpSpPr>
          <p:grpSpPr>
            <a:xfrm>
              <a:off x="2776331" y="4311758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211" name="타원 210">
                <a:extLst>
                  <a:ext uri="{FF2B5EF4-FFF2-40B4-BE49-F238E27FC236}">
                    <a16:creationId xmlns:a16="http://schemas.microsoft.com/office/drawing/2014/main" id="{020D470E-72B9-49B2-BA53-82ABCFE67F2F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9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이등변 삼각형 211">
                <a:extLst>
                  <a:ext uri="{FF2B5EF4-FFF2-40B4-BE49-F238E27FC236}">
                    <a16:creationId xmlns:a16="http://schemas.microsoft.com/office/drawing/2014/main" id="{3C89F0DA-8934-4164-BB32-C420290786F9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48F17E50-E23F-4766-BA67-FD2FBE94FCCD}"/>
                </a:ext>
              </a:extLst>
            </p:cNvPr>
            <p:cNvGrpSpPr/>
            <p:nvPr/>
          </p:nvGrpSpPr>
          <p:grpSpPr>
            <a:xfrm>
              <a:off x="3013324" y="4434840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209" name="타원 208">
                <a:extLst>
                  <a:ext uri="{FF2B5EF4-FFF2-40B4-BE49-F238E27FC236}">
                    <a16:creationId xmlns:a16="http://schemas.microsoft.com/office/drawing/2014/main" id="{ACD42B62-A4B1-495F-8575-3541186EC926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7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이등변 삼각형 209">
                <a:extLst>
                  <a:ext uri="{FF2B5EF4-FFF2-40B4-BE49-F238E27FC236}">
                    <a16:creationId xmlns:a16="http://schemas.microsoft.com/office/drawing/2014/main" id="{783990A0-1093-4BB1-BCC3-52A846E0E05C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305F900F-5C1D-4C96-B0F4-EDDAC43E38C1}"/>
                </a:ext>
              </a:extLst>
            </p:cNvPr>
            <p:cNvGrpSpPr/>
            <p:nvPr/>
          </p:nvGrpSpPr>
          <p:grpSpPr>
            <a:xfrm>
              <a:off x="3025177" y="4795499"/>
              <a:ext cx="135762" cy="193082"/>
              <a:chOff x="10386334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207" name="타원 206">
                <a:extLst>
                  <a:ext uri="{FF2B5EF4-FFF2-40B4-BE49-F238E27FC236}">
                    <a16:creationId xmlns:a16="http://schemas.microsoft.com/office/drawing/2014/main" id="{5C2A5EE8-55EA-4B8E-BB70-F4F56438FA25}"/>
                  </a:ext>
                </a:extLst>
              </p:cNvPr>
              <p:cNvSpPr/>
              <p:nvPr/>
            </p:nvSpPr>
            <p:spPr>
              <a:xfrm>
                <a:off x="10386334" y="2067786"/>
                <a:ext cx="623825" cy="62382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2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8" name="이등변 삼각형 207">
                <a:extLst>
                  <a:ext uri="{FF2B5EF4-FFF2-40B4-BE49-F238E27FC236}">
                    <a16:creationId xmlns:a16="http://schemas.microsoft.com/office/drawing/2014/main" id="{3993FD7A-B6D3-4F22-922A-0D05D2F41072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D40D455D-A54A-49F8-8530-25099A7DE099}"/>
                </a:ext>
              </a:extLst>
            </p:cNvPr>
            <p:cNvGrpSpPr/>
            <p:nvPr/>
          </p:nvGrpSpPr>
          <p:grpSpPr>
            <a:xfrm>
              <a:off x="3318124" y="4739640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205" name="타원 204">
                <a:extLst>
                  <a:ext uri="{FF2B5EF4-FFF2-40B4-BE49-F238E27FC236}">
                    <a16:creationId xmlns:a16="http://schemas.microsoft.com/office/drawing/2014/main" id="{154ED704-2935-4477-A3A3-6B279A921D65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8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6" name="이등변 삼각형 205">
                <a:extLst>
                  <a:ext uri="{FF2B5EF4-FFF2-40B4-BE49-F238E27FC236}">
                    <a16:creationId xmlns:a16="http://schemas.microsoft.com/office/drawing/2014/main" id="{BFBCD79E-8E0C-4886-BAB5-48609F8D4B7D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67DB913E-076A-4399-AE0D-23450BCBF40A}"/>
                </a:ext>
              </a:extLst>
            </p:cNvPr>
            <p:cNvGrpSpPr/>
            <p:nvPr/>
          </p:nvGrpSpPr>
          <p:grpSpPr>
            <a:xfrm>
              <a:off x="3622696" y="5140104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203" name="타원 202">
                <a:extLst>
                  <a:ext uri="{FF2B5EF4-FFF2-40B4-BE49-F238E27FC236}">
                    <a16:creationId xmlns:a16="http://schemas.microsoft.com/office/drawing/2014/main" id="{577D18EF-2303-460B-83ED-67B42DCCFA90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0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4" name="이등변 삼각형 203">
                <a:extLst>
                  <a:ext uri="{FF2B5EF4-FFF2-40B4-BE49-F238E27FC236}">
                    <a16:creationId xmlns:a16="http://schemas.microsoft.com/office/drawing/2014/main" id="{D79ED42E-4539-4A6C-A8B0-920438CC9046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85FA2F86-12C1-4B1B-9583-C69B682A0506}"/>
                </a:ext>
              </a:extLst>
            </p:cNvPr>
            <p:cNvGrpSpPr/>
            <p:nvPr/>
          </p:nvGrpSpPr>
          <p:grpSpPr>
            <a:xfrm>
              <a:off x="2309812" y="4570602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815C3F3A-830D-47DD-A313-7336FB2EBEA9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9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이등변 삼각형 201">
                <a:extLst>
                  <a:ext uri="{FF2B5EF4-FFF2-40B4-BE49-F238E27FC236}">
                    <a16:creationId xmlns:a16="http://schemas.microsoft.com/office/drawing/2014/main" id="{E4E847A2-624C-4E1E-A44C-DCF8B714F211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6D1362AE-3AFC-43EC-BCE7-9DB9FCDB6792}"/>
                </a:ext>
              </a:extLst>
            </p:cNvPr>
            <p:cNvGrpSpPr/>
            <p:nvPr/>
          </p:nvGrpSpPr>
          <p:grpSpPr>
            <a:xfrm>
              <a:off x="2499695" y="4909075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A0C9EFD7-713E-4B2F-A292-767E7423DF77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6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이등변 삼각형 199">
                <a:extLst>
                  <a:ext uri="{FF2B5EF4-FFF2-40B4-BE49-F238E27FC236}">
                    <a16:creationId xmlns:a16="http://schemas.microsoft.com/office/drawing/2014/main" id="{A5255058-CDF1-4247-9630-106B56A7885F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588368F1-6C8E-4346-8CEF-C3DFBB6C4728}"/>
                </a:ext>
              </a:extLst>
            </p:cNvPr>
            <p:cNvGrpSpPr/>
            <p:nvPr/>
          </p:nvGrpSpPr>
          <p:grpSpPr>
            <a:xfrm>
              <a:off x="2628944" y="4553605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979B081B-8301-450C-B25C-46CA70C135A2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1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이등변 삼각형 197">
                <a:extLst>
                  <a:ext uri="{FF2B5EF4-FFF2-40B4-BE49-F238E27FC236}">
                    <a16:creationId xmlns:a16="http://schemas.microsoft.com/office/drawing/2014/main" id="{A2CA89BE-01F5-4746-8D81-598E1C5F0CE1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2EF1926E-43A6-4081-A9BD-1BF58A7C2A2F}"/>
                </a:ext>
              </a:extLst>
            </p:cNvPr>
            <p:cNvGrpSpPr/>
            <p:nvPr/>
          </p:nvGrpSpPr>
          <p:grpSpPr>
            <a:xfrm>
              <a:off x="2795262" y="5172623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FDE4FC70-91AB-4D3E-AFC7-6BD5E3F03CCD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6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6" name="이등변 삼각형 195">
                <a:extLst>
                  <a:ext uri="{FF2B5EF4-FFF2-40B4-BE49-F238E27FC236}">
                    <a16:creationId xmlns:a16="http://schemas.microsoft.com/office/drawing/2014/main" id="{2DDAE06E-A5BB-4208-9562-C9F752949DC2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9583EF78-8747-451B-B1CE-61397186DC67}"/>
                </a:ext>
              </a:extLst>
            </p:cNvPr>
            <p:cNvGrpSpPr/>
            <p:nvPr/>
          </p:nvGrpSpPr>
          <p:grpSpPr>
            <a:xfrm>
              <a:off x="3128436" y="5374583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29459B12-25A6-4755-A485-D599B43E7A4D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3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이등변 삼각형 193">
                <a:extLst>
                  <a:ext uri="{FF2B5EF4-FFF2-40B4-BE49-F238E27FC236}">
                    <a16:creationId xmlns:a16="http://schemas.microsoft.com/office/drawing/2014/main" id="{9AFD662B-2C7D-48C1-9732-78C35E93CF9C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7C5B78E0-AD2C-4E6E-A45B-A01FE174B911}"/>
                </a:ext>
              </a:extLst>
            </p:cNvPr>
            <p:cNvGrpSpPr/>
            <p:nvPr/>
          </p:nvGrpSpPr>
          <p:grpSpPr>
            <a:xfrm>
              <a:off x="2863243" y="4148690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E952EF9D-E2C5-4471-80F5-13BB0CFAFFAF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6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2" name="이등변 삼각형 191">
                <a:extLst>
                  <a:ext uri="{FF2B5EF4-FFF2-40B4-BE49-F238E27FC236}">
                    <a16:creationId xmlns:a16="http://schemas.microsoft.com/office/drawing/2014/main" id="{40198D56-38FD-4698-AB2A-79390F88D6F8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212D2722-A04D-4A57-AFA8-86622E6789EA}"/>
                </a:ext>
              </a:extLst>
            </p:cNvPr>
            <p:cNvGrpSpPr/>
            <p:nvPr/>
          </p:nvGrpSpPr>
          <p:grpSpPr>
            <a:xfrm>
              <a:off x="3538177" y="4131141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844E755E-EA86-4420-84CD-125759AFB0E8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8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이등변 삼각형 189">
                <a:extLst>
                  <a:ext uri="{FF2B5EF4-FFF2-40B4-BE49-F238E27FC236}">
                    <a16:creationId xmlns:a16="http://schemas.microsoft.com/office/drawing/2014/main" id="{0484FF4D-8C50-40D5-8536-DC03A081D874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7E8AD56F-079C-4DB0-AC4D-1D736585961C}"/>
                </a:ext>
              </a:extLst>
            </p:cNvPr>
            <p:cNvGrpSpPr/>
            <p:nvPr/>
          </p:nvGrpSpPr>
          <p:grpSpPr>
            <a:xfrm>
              <a:off x="3690577" y="4283541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942EFE3-1862-4348-B3AC-71FA49361DC2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5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이등변 삼각형 187">
                <a:extLst>
                  <a:ext uri="{FF2B5EF4-FFF2-40B4-BE49-F238E27FC236}">
                    <a16:creationId xmlns:a16="http://schemas.microsoft.com/office/drawing/2014/main" id="{5D2DB9D2-E115-4CE2-A18D-8782D258DB53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9ED74570-7B66-4561-986B-F3C0D5E2157E}"/>
                </a:ext>
              </a:extLst>
            </p:cNvPr>
            <p:cNvGrpSpPr/>
            <p:nvPr/>
          </p:nvGrpSpPr>
          <p:grpSpPr>
            <a:xfrm>
              <a:off x="3842977" y="4435941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3DE428BD-6671-4874-9153-63F6D7F2D69A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2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이등변 삼각형 185">
                <a:extLst>
                  <a:ext uri="{FF2B5EF4-FFF2-40B4-BE49-F238E27FC236}">
                    <a16:creationId xmlns:a16="http://schemas.microsoft.com/office/drawing/2014/main" id="{E9F4D710-851B-47ED-B795-E3141CBF4992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FA05F41D-28FB-4F53-B375-60F15AE70B6D}"/>
                </a:ext>
              </a:extLst>
            </p:cNvPr>
            <p:cNvGrpSpPr/>
            <p:nvPr/>
          </p:nvGrpSpPr>
          <p:grpSpPr>
            <a:xfrm>
              <a:off x="3995377" y="4588341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1BCCF758-5EA4-4177-9219-011783760CA4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9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이등변 삼각형 183">
                <a:extLst>
                  <a:ext uri="{FF2B5EF4-FFF2-40B4-BE49-F238E27FC236}">
                    <a16:creationId xmlns:a16="http://schemas.microsoft.com/office/drawing/2014/main" id="{D8254BC6-8D73-4517-9223-C24C887BB857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9FC252AD-27E5-420C-A7EC-4846F9B5FF9D}"/>
                </a:ext>
              </a:extLst>
            </p:cNvPr>
            <p:cNvGrpSpPr/>
            <p:nvPr/>
          </p:nvGrpSpPr>
          <p:grpSpPr>
            <a:xfrm>
              <a:off x="3880553" y="5162929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F1221740-8AEE-48C1-A977-9232CD1A5173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1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이등변 삼각형 181">
                <a:extLst>
                  <a:ext uri="{FF2B5EF4-FFF2-40B4-BE49-F238E27FC236}">
                    <a16:creationId xmlns:a16="http://schemas.microsoft.com/office/drawing/2014/main" id="{5B24CF51-E6B3-4C7B-AE6B-7D103C8B1479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525458F3-838F-4356-B318-279648D27DD8}"/>
                </a:ext>
              </a:extLst>
            </p:cNvPr>
            <p:cNvGrpSpPr/>
            <p:nvPr/>
          </p:nvGrpSpPr>
          <p:grpSpPr>
            <a:xfrm>
              <a:off x="3582731" y="5477396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C42634A5-B228-404E-9B7A-5A1319FEB5E8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6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이등변 삼각형 179">
                <a:extLst>
                  <a:ext uri="{FF2B5EF4-FFF2-40B4-BE49-F238E27FC236}">
                    <a16:creationId xmlns:a16="http://schemas.microsoft.com/office/drawing/2014/main" id="{03034258-7CDD-46F8-83CA-DC934DE08331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50A37842-19FE-4F57-A236-B3ACB9D89643}"/>
                </a:ext>
              </a:extLst>
            </p:cNvPr>
            <p:cNvGrpSpPr/>
            <p:nvPr/>
          </p:nvGrpSpPr>
          <p:grpSpPr>
            <a:xfrm>
              <a:off x="3690575" y="5641042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438C5A7B-1250-4928-8A0D-760461A78423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7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8" name="이등변 삼각형 177">
                <a:extLst>
                  <a:ext uri="{FF2B5EF4-FFF2-40B4-BE49-F238E27FC236}">
                    <a16:creationId xmlns:a16="http://schemas.microsoft.com/office/drawing/2014/main" id="{AF038F48-0ECB-4993-86EA-E933887749AA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E52B3804-8A57-46B1-A6A0-9D674B2E40A6}"/>
                </a:ext>
              </a:extLst>
            </p:cNvPr>
            <p:cNvGrpSpPr/>
            <p:nvPr/>
          </p:nvGrpSpPr>
          <p:grpSpPr>
            <a:xfrm>
              <a:off x="3887531" y="5782196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063B38D-52B7-4642-A3DE-D87441503EFB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5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이등변 삼각형 175">
                <a:extLst>
                  <a:ext uri="{FF2B5EF4-FFF2-40B4-BE49-F238E27FC236}">
                    <a16:creationId xmlns:a16="http://schemas.microsoft.com/office/drawing/2014/main" id="{D72D4878-6694-450A-823A-D994D5B1A7F2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B542E83A-E9CF-4F83-BD95-5CB688F5CFD1}"/>
                </a:ext>
              </a:extLst>
            </p:cNvPr>
            <p:cNvGrpSpPr/>
            <p:nvPr/>
          </p:nvGrpSpPr>
          <p:grpSpPr>
            <a:xfrm>
              <a:off x="4023282" y="4947022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D3F98469-551B-4BCD-B642-42E75240CB5A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0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이등변 삼각형 173">
                <a:extLst>
                  <a:ext uri="{FF2B5EF4-FFF2-40B4-BE49-F238E27FC236}">
                    <a16:creationId xmlns:a16="http://schemas.microsoft.com/office/drawing/2014/main" id="{29A92805-0AF8-4114-9F68-371D24D5B6B0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A1615FAB-5288-453E-AF6A-337A192926B3}"/>
                </a:ext>
              </a:extLst>
            </p:cNvPr>
            <p:cNvGrpSpPr/>
            <p:nvPr/>
          </p:nvGrpSpPr>
          <p:grpSpPr>
            <a:xfrm>
              <a:off x="4395746" y="4495892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946955E-7FC8-41B6-A3D2-E37496F6429B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4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이등변 삼각형 171">
                <a:extLst>
                  <a:ext uri="{FF2B5EF4-FFF2-40B4-BE49-F238E27FC236}">
                    <a16:creationId xmlns:a16="http://schemas.microsoft.com/office/drawing/2014/main" id="{FDF530E3-C8A2-4C8C-9DD7-DAF6738093F4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3B0C182E-665A-4AA4-BEEE-92ED216F3A98}"/>
                </a:ext>
              </a:extLst>
            </p:cNvPr>
            <p:cNvGrpSpPr/>
            <p:nvPr/>
          </p:nvGrpSpPr>
          <p:grpSpPr>
            <a:xfrm>
              <a:off x="4101267" y="5421734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395C1465-4560-4D40-8346-355C2AA414DA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1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이등변 삼각형 169">
                <a:extLst>
                  <a:ext uri="{FF2B5EF4-FFF2-40B4-BE49-F238E27FC236}">
                    <a16:creationId xmlns:a16="http://schemas.microsoft.com/office/drawing/2014/main" id="{E168D8BA-182C-469E-84E0-DA6AD5F46F1A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59730FA2-6FAC-4964-A070-8CE8EE5C0E70}"/>
                </a:ext>
              </a:extLst>
            </p:cNvPr>
            <p:cNvGrpSpPr/>
            <p:nvPr/>
          </p:nvGrpSpPr>
          <p:grpSpPr>
            <a:xfrm>
              <a:off x="4259984" y="5326097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330634B8-F53F-402B-9B1D-BDF0264FE566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1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이등변 삼각형 167">
                <a:extLst>
                  <a:ext uri="{FF2B5EF4-FFF2-40B4-BE49-F238E27FC236}">
                    <a16:creationId xmlns:a16="http://schemas.microsoft.com/office/drawing/2014/main" id="{E1A7CE4A-3204-4F1B-A48A-3203489F1633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85A89132-BCC4-499B-B75C-F3EAF7D33C7B}"/>
                </a:ext>
              </a:extLst>
            </p:cNvPr>
            <p:cNvGrpSpPr/>
            <p:nvPr/>
          </p:nvGrpSpPr>
          <p:grpSpPr>
            <a:xfrm>
              <a:off x="4333451" y="5631013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1525B7C5-627D-4AC1-A65D-728998D7F335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1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이등변 삼각형 165">
                <a:extLst>
                  <a:ext uri="{FF2B5EF4-FFF2-40B4-BE49-F238E27FC236}">
                    <a16:creationId xmlns:a16="http://schemas.microsoft.com/office/drawing/2014/main" id="{AB3ED39F-C14A-46F4-84BA-B8E52E17DDCA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5B04BE34-791C-4DBD-A6FB-01D8862B5F98}"/>
                </a:ext>
              </a:extLst>
            </p:cNvPr>
            <p:cNvGrpSpPr/>
            <p:nvPr/>
          </p:nvGrpSpPr>
          <p:grpSpPr>
            <a:xfrm>
              <a:off x="4531508" y="5180448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A8B24A32-E03A-4298-B9D0-E6DE6996AB03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2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이등변 삼각형 163">
                <a:extLst>
                  <a:ext uri="{FF2B5EF4-FFF2-40B4-BE49-F238E27FC236}">
                    <a16:creationId xmlns:a16="http://schemas.microsoft.com/office/drawing/2014/main" id="{19F1D863-4ED4-4B10-A7AF-C7ECBB825873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3AE56FBB-F6B4-49EC-9B3B-EDDEADD26ACD}"/>
                </a:ext>
              </a:extLst>
            </p:cNvPr>
            <p:cNvGrpSpPr/>
            <p:nvPr/>
          </p:nvGrpSpPr>
          <p:grpSpPr>
            <a:xfrm>
              <a:off x="3074513" y="4003581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333B9568-8AAE-4C13-A3E9-C67A0DC76EF6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4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이등변 삼각형 161">
                <a:extLst>
                  <a:ext uri="{FF2B5EF4-FFF2-40B4-BE49-F238E27FC236}">
                    <a16:creationId xmlns:a16="http://schemas.microsoft.com/office/drawing/2014/main" id="{191B71CF-9D47-4EEC-85DB-A6F66D00FB7D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F5AF299B-5685-4CF0-8D68-A1721DA5CC14}"/>
                </a:ext>
              </a:extLst>
            </p:cNvPr>
            <p:cNvGrpSpPr/>
            <p:nvPr/>
          </p:nvGrpSpPr>
          <p:grpSpPr>
            <a:xfrm>
              <a:off x="3311054" y="4290197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4E3E2C6C-D443-4832-AFC6-BECD27154EB2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1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이등변 삼각형 159">
                <a:extLst>
                  <a:ext uri="{FF2B5EF4-FFF2-40B4-BE49-F238E27FC236}">
                    <a16:creationId xmlns:a16="http://schemas.microsoft.com/office/drawing/2014/main" id="{D5E7857B-4CF5-4360-8DB8-B46766C0D92D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EEB961D0-54C0-4D0C-9E40-CB1D016E47ED}"/>
                </a:ext>
              </a:extLst>
            </p:cNvPr>
            <p:cNvGrpSpPr/>
            <p:nvPr/>
          </p:nvGrpSpPr>
          <p:grpSpPr>
            <a:xfrm>
              <a:off x="3463454" y="4442597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0416028-9332-4538-91D8-553443BE45B0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1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이등변 삼각형 157">
                <a:extLst>
                  <a:ext uri="{FF2B5EF4-FFF2-40B4-BE49-F238E27FC236}">
                    <a16:creationId xmlns:a16="http://schemas.microsoft.com/office/drawing/2014/main" id="{1AE7F11E-A0F6-40A9-A8FC-D234D6E0C610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10F61567-CDEA-4A6A-B86D-97976C9F8710}"/>
                </a:ext>
              </a:extLst>
            </p:cNvPr>
            <p:cNvGrpSpPr/>
            <p:nvPr/>
          </p:nvGrpSpPr>
          <p:grpSpPr>
            <a:xfrm>
              <a:off x="3615854" y="4594997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50C3D49A-363F-49D9-BD87-1A35203E6E10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0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이등변 삼각형 155">
                <a:extLst>
                  <a:ext uri="{FF2B5EF4-FFF2-40B4-BE49-F238E27FC236}">
                    <a16:creationId xmlns:a16="http://schemas.microsoft.com/office/drawing/2014/main" id="{94C967F2-B3B0-43CA-BFFE-988F1876B47E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8275DE80-2ECF-45C2-AFBE-21F1D1CB4F9E}"/>
                </a:ext>
              </a:extLst>
            </p:cNvPr>
            <p:cNvGrpSpPr/>
            <p:nvPr/>
          </p:nvGrpSpPr>
          <p:grpSpPr>
            <a:xfrm>
              <a:off x="4182204" y="4753940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0E88CF9E-14C4-4C3F-8C32-8E53A026A7DC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4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이등변 삼각형 153">
                <a:extLst>
                  <a:ext uri="{FF2B5EF4-FFF2-40B4-BE49-F238E27FC236}">
                    <a16:creationId xmlns:a16="http://schemas.microsoft.com/office/drawing/2014/main" id="{2B654BBB-10E4-43CF-B075-C650841E2998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D901CDCA-5B44-40F5-BEEB-CC24F6EE9162}"/>
                </a:ext>
              </a:extLst>
            </p:cNvPr>
            <p:cNvGrpSpPr/>
            <p:nvPr/>
          </p:nvGrpSpPr>
          <p:grpSpPr>
            <a:xfrm>
              <a:off x="3514850" y="3781033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864901B6-F87B-4F6F-A078-D2BD636E9E3A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1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이등변 삼각형 151">
                <a:extLst>
                  <a:ext uri="{FF2B5EF4-FFF2-40B4-BE49-F238E27FC236}">
                    <a16:creationId xmlns:a16="http://schemas.microsoft.com/office/drawing/2014/main" id="{630BAE4C-A037-4DB5-B740-6E876FC5BA86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A1236711-C17B-4D39-AD27-457F8C9F7AB7}"/>
                </a:ext>
              </a:extLst>
            </p:cNvPr>
            <p:cNvGrpSpPr/>
            <p:nvPr/>
          </p:nvGrpSpPr>
          <p:grpSpPr>
            <a:xfrm>
              <a:off x="4011859" y="3717412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4AE9A69B-8687-4D24-B7EF-5FC2E15D969B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1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이등변 삼각형 149">
                <a:extLst>
                  <a:ext uri="{FF2B5EF4-FFF2-40B4-BE49-F238E27FC236}">
                    <a16:creationId xmlns:a16="http://schemas.microsoft.com/office/drawing/2014/main" id="{BB2B53C6-914C-41D7-9B5F-F940480CBAF4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E093F7F9-5FF2-48BD-9309-FEA7036F0B51}"/>
                </a:ext>
              </a:extLst>
            </p:cNvPr>
            <p:cNvGrpSpPr/>
            <p:nvPr/>
          </p:nvGrpSpPr>
          <p:grpSpPr>
            <a:xfrm>
              <a:off x="4428869" y="4050864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47" name="타원 146">
                <a:extLst>
                  <a:ext uri="{FF2B5EF4-FFF2-40B4-BE49-F238E27FC236}">
                    <a16:creationId xmlns:a16="http://schemas.microsoft.com/office/drawing/2014/main" id="{14297382-9B13-476D-85FE-85BDA8297438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3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이등변 삼각형 147">
                <a:extLst>
                  <a:ext uri="{FF2B5EF4-FFF2-40B4-BE49-F238E27FC236}">
                    <a16:creationId xmlns:a16="http://schemas.microsoft.com/office/drawing/2014/main" id="{F1572D53-7483-4B9B-AC59-F5632FE06A46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6255DE78-72AE-4AAA-A37A-D369F711765F}"/>
                </a:ext>
              </a:extLst>
            </p:cNvPr>
            <p:cNvGrpSpPr/>
            <p:nvPr/>
          </p:nvGrpSpPr>
          <p:grpSpPr>
            <a:xfrm>
              <a:off x="4866512" y="4329418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689F3980-F8D9-4215-863A-BE5C55FC9FBC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6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이등변 삼각형 145">
                <a:extLst>
                  <a:ext uri="{FF2B5EF4-FFF2-40B4-BE49-F238E27FC236}">
                    <a16:creationId xmlns:a16="http://schemas.microsoft.com/office/drawing/2014/main" id="{2A675F5D-834B-4FC0-98D1-76147F33682C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85168BD7-44AF-46BE-9D27-B49C8EA87383}"/>
                </a:ext>
              </a:extLst>
            </p:cNvPr>
            <p:cNvGrpSpPr/>
            <p:nvPr/>
          </p:nvGrpSpPr>
          <p:grpSpPr>
            <a:xfrm>
              <a:off x="4769357" y="4730759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87BE38A4-045E-48C9-904A-10FC8CB29FAA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3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이등변 삼각형 143">
                <a:extLst>
                  <a:ext uri="{FF2B5EF4-FFF2-40B4-BE49-F238E27FC236}">
                    <a16:creationId xmlns:a16="http://schemas.microsoft.com/office/drawing/2014/main" id="{4F2C41B1-3BA8-4018-896C-20F0DE2A2713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FF39833A-8A6A-42BE-9F6D-4DF89F32FC4E}"/>
                </a:ext>
              </a:extLst>
            </p:cNvPr>
            <p:cNvGrpSpPr/>
            <p:nvPr/>
          </p:nvGrpSpPr>
          <p:grpSpPr>
            <a:xfrm>
              <a:off x="2528038" y="5094023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5F3BBE83-DDD2-4DF0-BE57-D58441E9154C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0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이등변 삼각형 141">
                <a:extLst>
                  <a:ext uri="{FF2B5EF4-FFF2-40B4-BE49-F238E27FC236}">
                    <a16:creationId xmlns:a16="http://schemas.microsoft.com/office/drawing/2014/main" id="{C0708B24-0AE7-4CED-A955-79A2A0D7CFE9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9FCFCDDB-2695-4FAC-AEC0-E92CCC5E2B25}"/>
                </a:ext>
              </a:extLst>
            </p:cNvPr>
            <p:cNvGrpSpPr/>
            <p:nvPr/>
          </p:nvGrpSpPr>
          <p:grpSpPr>
            <a:xfrm>
              <a:off x="2338975" y="5309043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A3944E01-7C5A-46D6-8D21-0368AFCD3F07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8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이등변 삼각형 139">
                <a:extLst>
                  <a:ext uri="{FF2B5EF4-FFF2-40B4-BE49-F238E27FC236}">
                    <a16:creationId xmlns:a16="http://schemas.microsoft.com/office/drawing/2014/main" id="{C58B5B21-48B2-4ED0-AF7C-D0FC149B7664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32691402-A193-4209-B2CE-A6EDDA4462C3}"/>
                </a:ext>
              </a:extLst>
            </p:cNvPr>
            <p:cNvGrpSpPr/>
            <p:nvPr/>
          </p:nvGrpSpPr>
          <p:grpSpPr>
            <a:xfrm>
              <a:off x="2375813" y="5666048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DE66874F-0417-469A-B520-1EF366690E2D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3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이등변 삼각형 137">
                <a:extLst>
                  <a:ext uri="{FF2B5EF4-FFF2-40B4-BE49-F238E27FC236}">
                    <a16:creationId xmlns:a16="http://schemas.microsoft.com/office/drawing/2014/main" id="{593311C0-9AC2-426F-9CD7-5283CBC1B6C5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D0D65225-36A4-4194-9D4B-6AD0E5EA3678}"/>
                </a:ext>
              </a:extLst>
            </p:cNvPr>
            <p:cNvGrpSpPr/>
            <p:nvPr/>
          </p:nvGrpSpPr>
          <p:grpSpPr>
            <a:xfrm>
              <a:off x="2794698" y="5448736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5DBE5DCB-2040-4BB6-8ED5-3A16F17A0C35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2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이등변 삼각형 135">
                <a:extLst>
                  <a:ext uri="{FF2B5EF4-FFF2-40B4-BE49-F238E27FC236}">
                    <a16:creationId xmlns:a16="http://schemas.microsoft.com/office/drawing/2014/main" id="{CF1205E0-5C4A-447F-BA2A-7F0F4E63418F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98E8FA1F-222A-4B0C-A587-79DF07A06970}"/>
                </a:ext>
              </a:extLst>
            </p:cNvPr>
            <p:cNvGrpSpPr/>
            <p:nvPr/>
          </p:nvGrpSpPr>
          <p:grpSpPr>
            <a:xfrm>
              <a:off x="3034652" y="5894262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33" name="타원 132">
                <a:extLst>
                  <a:ext uri="{FF2B5EF4-FFF2-40B4-BE49-F238E27FC236}">
                    <a16:creationId xmlns:a16="http://schemas.microsoft.com/office/drawing/2014/main" id="{14132C1A-5877-4154-98C5-672A396731EB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4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이등변 삼각형 133">
                <a:extLst>
                  <a:ext uri="{FF2B5EF4-FFF2-40B4-BE49-F238E27FC236}">
                    <a16:creationId xmlns:a16="http://schemas.microsoft.com/office/drawing/2014/main" id="{76966073-06CA-4060-A0AE-3B042F42599D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91009391-CD6A-4E64-AF48-130F87FEB6EC}"/>
                </a:ext>
              </a:extLst>
            </p:cNvPr>
            <p:cNvGrpSpPr/>
            <p:nvPr/>
          </p:nvGrpSpPr>
          <p:grpSpPr>
            <a:xfrm>
              <a:off x="3196319" y="5894399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B20D1798-9693-4EC0-BAAC-5090280C9B9B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1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이등변 삼각형 131">
                <a:extLst>
                  <a:ext uri="{FF2B5EF4-FFF2-40B4-BE49-F238E27FC236}">
                    <a16:creationId xmlns:a16="http://schemas.microsoft.com/office/drawing/2014/main" id="{E5020080-1933-4C60-B1C0-B25CACE9CB23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31C2A11-383F-4A47-9E3C-452C80B33B62}"/>
              </a:ext>
            </a:extLst>
          </p:cNvPr>
          <p:cNvGrpSpPr/>
          <p:nvPr/>
        </p:nvGrpSpPr>
        <p:grpSpPr>
          <a:xfrm>
            <a:off x="761068" y="1941827"/>
            <a:ext cx="3327516" cy="1360062"/>
            <a:chOff x="761068" y="1941827"/>
            <a:chExt cx="3327516" cy="1360062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7D073FE-52E2-448A-9B1C-7AC3A3035968}"/>
                </a:ext>
              </a:extLst>
            </p:cNvPr>
            <p:cNvSpPr/>
            <p:nvPr/>
          </p:nvSpPr>
          <p:spPr>
            <a:xfrm>
              <a:off x="761068" y="2233715"/>
              <a:ext cx="1064848" cy="10648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2678</a:t>
              </a:r>
              <a:endParaRPr lang="ko-KR" altLang="en-US" dirty="0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9575CCC1-1F79-459B-9B30-2291ACCCEDD8}"/>
                </a:ext>
              </a:extLst>
            </p:cNvPr>
            <p:cNvSpPr/>
            <p:nvPr/>
          </p:nvSpPr>
          <p:spPr>
            <a:xfrm>
              <a:off x="1894826" y="2237041"/>
              <a:ext cx="1064848" cy="10648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147.8</a:t>
              </a:r>
              <a:endParaRPr lang="ko-KR" altLang="en-US" dirty="0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31D7A7F9-429A-46F2-9ADD-8693CE8174CD}"/>
                </a:ext>
              </a:extLst>
            </p:cNvPr>
            <p:cNvSpPr/>
            <p:nvPr/>
          </p:nvSpPr>
          <p:spPr>
            <a:xfrm>
              <a:off x="3023736" y="2235152"/>
              <a:ext cx="1064848" cy="10648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78</a:t>
              </a:r>
              <a:endParaRPr lang="ko-KR" altLang="en-US" dirty="0"/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50C11A19-3E71-4A33-9CCD-B9DCAFD03736}"/>
                </a:ext>
              </a:extLst>
            </p:cNvPr>
            <p:cNvSpPr/>
            <p:nvPr/>
          </p:nvSpPr>
          <p:spPr>
            <a:xfrm>
              <a:off x="815201" y="1941827"/>
              <a:ext cx="1044111" cy="286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</a:rPr>
                <a:t>월 누적 방문자</a:t>
              </a: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A3E51239-7AD7-4756-8C48-0A57499BC8D4}"/>
                </a:ext>
              </a:extLst>
            </p:cNvPr>
            <p:cNvSpPr/>
            <p:nvPr/>
          </p:nvSpPr>
          <p:spPr>
            <a:xfrm>
              <a:off x="1881386" y="1944045"/>
              <a:ext cx="1044111" cy="286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</a:rPr>
                <a:t>일평균 방문자</a:t>
              </a: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A4A3DF1A-3221-486A-B6A7-BF1FF60F370A}"/>
                </a:ext>
              </a:extLst>
            </p:cNvPr>
            <p:cNvSpPr/>
            <p:nvPr/>
          </p:nvSpPr>
          <p:spPr>
            <a:xfrm>
              <a:off x="3000537" y="1942458"/>
              <a:ext cx="1044111" cy="286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</a:rPr>
                <a:t>금일 방문자 수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C8B4270F-93A6-4FDA-8C18-D246AD6DB2C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248413" y="1867277"/>
            <a:ext cx="2566005" cy="1515962"/>
          </a:xfrm>
          <a:prstGeom prst="rect">
            <a:avLst/>
          </a:prstGeom>
        </p:spPr>
      </p:pic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C8D45F24-7CF6-46B2-AB95-6465DA95B0B7}"/>
              </a:ext>
            </a:extLst>
          </p:cNvPr>
          <p:cNvSpPr/>
          <p:nvPr/>
        </p:nvSpPr>
        <p:spPr>
          <a:xfrm>
            <a:off x="4271721" y="1599478"/>
            <a:ext cx="1044111" cy="28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</a:rPr>
              <a:t>요일별</a:t>
            </a:r>
            <a:r>
              <a:rPr lang="ko-KR" altLang="en-US" sz="1000" b="1" dirty="0">
                <a:solidFill>
                  <a:schemeClr val="tx1"/>
                </a:solidFill>
              </a:rPr>
              <a:t> 방문자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0D84035-986A-4F76-A3A0-30AA4154F65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044086" y="1820408"/>
            <a:ext cx="2553827" cy="1521628"/>
          </a:xfrm>
          <a:prstGeom prst="rect">
            <a:avLst/>
          </a:prstGeom>
        </p:spPr>
      </p:pic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47F30576-2AA2-493A-A54C-022C4F8A9192}"/>
              </a:ext>
            </a:extLst>
          </p:cNvPr>
          <p:cNvSpPr/>
          <p:nvPr/>
        </p:nvSpPr>
        <p:spPr>
          <a:xfrm>
            <a:off x="6986315" y="1610154"/>
            <a:ext cx="1252163" cy="28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시간대별 </a:t>
            </a:r>
            <a:r>
              <a:rPr lang="ko-KR" altLang="en-US" sz="1000" b="1" dirty="0">
                <a:solidFill>
                  <a:schemeClr val="tx1"/>
                </a:solidFill>
              </a:rPr>
              <a:t>방문자</a:t>
            </a:r>
          </a:p>
        </p:txBody>
      </p:sp>
    </p:spTree>
    <p:extLst>
      <p:ext uri="{BB962C8B-B14F-4D97-AF65-F5344CB8AC3E}">
        <p14:creationId xmlns:p14="http://schemas.microsoft.com/office/powerpoint/2010/main" val="2052736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D90B3298-6043-432F-9E32-F982BEC07778}"/>
              </a:ext>
            </a:extLst>
          </p:cNvPr>
          <p:cNvSpPr/>
          <p:nvPr/>
        </p:nvSpPr>
        <p:spPr>
          <a:xfrm>
            <a:off x="17059" y="1135676"/>
            <a:ext cx="9874370" cy="55517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3B6A65-8332-4DA1-AF42-776A407E0A73}"/>
              </a:ext>
            </a:extLst>
          </p:cNvPr>
          <p:cNvSpPr/>
          <p:nvPr/>
        </p:nvSpPr>
        <p:spPr>
          <a:xfrm>
            <a:off x="17059" y="1135676"/>
            <a:ext cx="9874370" cy="388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B793379-4412-4376-8A6F-AD777511D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6" y="1146174"/>
            <a:ext cx="1151283" cy="370056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F4F0629E-6EA3-49F9-B02F-35226D386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221" y="71169"/>
            <a:ext cx="2288403" cy="6644640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6E6809A4-7875-4E48-AEBC-FB827B9C5653}"/>
              </a:ext>
            </a:extLst>
          </p:cNvPr>
          <p:cNvSpPr txBox="1"/>
          <p:nvPr/>
        </p:nvSpPr>
        <p:spPr>
          <a:xfrm>
            <a:off x="10600944" y="466247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독거노인 </a:t>
            </a:r>
            <a:r>
              <a:rPr lang="en-US" altLang="ko-KR" sz="1000" dirty="0"/>
              <a:t>AI </a:t>
            </a:r>
            <a:r>
              <a:rPr lang="ko-KR" altLang="en-US" sz="1000" dirty="0" err="1"/>
              <a:t>안심케어</a:t>
            </a:r>
            <a:endParaRPr lang="ko-KR" altLang="en-US" sz="10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344DC11-D38F-4243-8EC0-6BFFF1FFCBBE}"/>
              </a:ext>
            </a:extLst>
          </p:cNvPr>
          <p:cNvSpPr txBox="1"/>
          <p:nvPr/>
        </p:nvSpPr>
        <p:spPr>
          <a:xfrm>
            <a:off x="10594966" y="691193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index</a:t>
            </a:r>
            <a:endParaRPr lang="ko-KR" altLang="en-US" sz="10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9C22A05-1B67-4043-9C4A-077D405B7AC7}"/>
              </a:ext>
            </a:extLst>
          </p:cNvPr>
          <p:cNvSpPr txBox="1"/>
          <p:nvPr/>
        </p:nvSpPr>
        <p:spPr>
          <a:xfrm>
            <a:off x="10600944" y="904724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전체 보기 </a:t>
            </a:r>
            <a:r>
              <a:rPr lang="en-US" altLang="ko-KR" sz="1000" dirty="0"/>
              <a:t>index</a:t>
            </a:r>
            <a:endParaRPr lang="ko-KR" altLang="en-US" sz="10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D10B10B-1C92-4808-9715-7FC50F86D140}"/>
              </a:ext>
            </a:extLst>
          </p:cNvPr>
          <p:cNvSpPr txBox="1"/>
          <p:nvPr/>
        </p:nvSpPr>
        <p:spPr>
          <a:xfrm>
            <a:off x="10591494" y="176249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Monitoring_1</a:t>
            </a:r>
            <a:endParaRPr lang="ko-KR" altLang="en-US" sz="1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B612CD-A700-4CED-98F2-29A53EE1C3B2}"/>
              </a:ext>
            </a:extLst>
          </p:cNvPr>
          <p:cNvSpPr/>
          <p:nvPr/>
        </p:nvSpPr>
        <p:spPr>
          <a:xfrm>
            <a:off x="655907" y="1545790"/>
            <a:ext cx="9194193" cy="511401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CCA51D47-F778-4D2F-B106-1E7B9CBF5056}"/>
              </a:ext>
            </a:extLst>
          </p:cNvPr>
          <p:cNvSpPr/>
          <p:nvPr/>
        </p:nvSpPr>
        <p:spPr>
          <a:xfrm>
            <a:off x="1301070" y="1191952"/>
            <a:ext cx="19231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종합정보현황</a:t>
            </a: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0658FC14-2191-482E-B08E-34701C763203}"/>
              </a:ext>
            </a:extLst>
          </p:cNvPr>
          <p:cNvSpPr/>
          <p:nvPr/>
        </p:nvSpPr>
        <p:spPr>
          <a:xfrm>
            <a:off x="3537571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독거노인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안심케어</a:t>
            </a: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378D72B7-0F54-4485-9C24-37F84B110E5A}"/>
              </a:ext>
            </a:extLst>
          </p:cNvPr>
          <p:cNvSpPr/>
          <p:nvPr/>
        </p:nvSpPr>
        <p:spPr>
          <a:xfrm>
            <a:off x="5725600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스마트타운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관리</a:t>
            </a: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4B4F681C-B039-4AA8-9E63-94BB49CF0643}"/>
              </a:ext>
            </a:extLst>
          </p:cNvPr>
          <p:cNvSpPr/>
          <p:nvPr/>
        </p:nvSpPr>
        <p:spPr>
          <a:xfrm>
            <a:off x="20493" y="1545791"/>
            <a:ext cx="584655" cy="5114017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래픽 11" descr="단일 톱니바퀴 단색으로 채워진">
            <a:extLst>
              <a:ext uri="{FF2B5EF4-FFF2-40B4-BE49-F238E27FC236}">
                <a16:creationId xmlns:a16="http://schemas.microsoft.com/office/drawing/2014/main" id="{7912A135-DCE4-5547-9123-F453F4833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73674" y="1162028"/>
            <a:ext cx="276426" cy="276426"/>
          </a:xfrm>
          <a:prstGeom prst="rect">
            <a:avLst/>
          </a:prstGeom>
        </p:spPr>
      </p:pic>
      <p:pic>
        <p:nvPicPr>
          <p:cNvPr id="17" name="그래픽 16" descr="돋보기 단색으로 채워진">
            <a:extLst>
              <a:ext uri="{FF2B5EF4-FFF2-40B4-BE49-F238E27FC236}">
                <a16:creationId xmlns:a16="http://schemas.microsoft.com/office/drawing/2014/main" id="{E7A07C22-FF7A-3C48-AD04-5C895530E2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142" y="1185185"/>
            <a:ext cx="248587" cy="248587"/>
          </a:xfrm>
          <a:prstGeom prst="rect">
            <a:avLst/>
          </a:prstGeom>
        </p:spPr>
      </p:pic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5897CA0-E0A7-B44B-814E-D4C00FB9C4F5}"/>
              </a:ext>
            </a:extLst>
          </p:cNvPr>
          <p:cNvSpPr/>
          <p:nvPr/>
        </p:nvSpPr>
        <p:spPr>
          <a:xfrm>
            <a:off x="9465545" y="1387357"/>
            <a:ext cx="507202" cy="13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rgbClr val="254699"/>
                </a:solidFill>
              </a:rPr>
              <a:t>설정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2EF8E48-7611-584E-9F41-BD37DBDCBE18}"/>
              </a:ext>
            </a:extLst>
          </p:cNvPr>
          <p:cNvSpPr/>
          <p:nvPr/>
        </p:nvSpPr>
        <p:spPr>
          <a:xfrm>
            <a:off x="9135626" y="1389035"/>
            <a:ext cx="507202" cy="13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rgbClr val="254699"/>
                </a:solidFill>
              </a:rPr>
              <a:t>검색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52FF2F7-FBFA-C944-A6D2-339C448F9F98}"/>
              </a:ext>
            </a:extLst>
          </p:cNvPr>
          <p:cNvSpPr/>
          <p:nvPr/>
        </p:nvSpPr>
        <p:spPr>
          <a:xfrm>
            <a:off x="7731293" y="1202860"/>
            <a:ext cx="1481029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2021-11-22</a:t>
            </a:r>
            <a:r>
              <a:rPr lang="ko-KR" altLang="en-US" sz="800" b="1" dirty="0">
                <a:solidFill>
                  <a:schemeClr val="tx1"/>
                </a:solidFill>
              </a:rPr>
              <a:t> 월요일 </a:t>
            </a:r>
            <a:r>
              <a:rPr lang="en-US" altLang="ko-KR" sz="800" b="1" dirty="0">
                <a:solidFill>
                  <a:schemeClr val="tx1"/>
                </a:solidFill>
              </a:rPr>
              <a:t>21:56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1918B42-490D-4EE6-9ADE-A37075DC6E10}"/>
              </a:ext>
            </a:extLst>
          </p:cNvPr>
          <p:cNvGrpSpPr/>
          <p:nvPr/>
        </p:nvGrpSpPr>
        <p:grpSpPr>
          <a:xfrm>
            <a:off x="17285" y="3090034"/>
            <a:ext cx="578615" cy="1759277"/>
            <a:chOff x="1896660" y="2494410"/>
            <a:chExt cx="578615" cy="175927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3B68035-96C4-4037-81F9-4A0D4F6E0704}"/>
                </a:ext>
              </a:extLst>
            </p:cNvPr>
            <p:cNvGrpSpPr/>
            <p:nvPr/>
          </p:nvGrpSpPr>
          <p:grpSpPr>
            <a:xfrm>
              <a:off x="1896660" y="2494410"/>
              <a:ext cx="578615" cy="1759277"/>
              <a:chOff x="23472" y="2548963"/>
              <a:chExt cx="578615" cy="1759277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031D0AE8-B7BE-49C3-BFCB-58B53469D5C1}"/>
                  </a:ext>
                </a:extLst>
              </p:cNvPr>
              <p:cNvSpPr/>
              <p:nvPr/>
            </p:nvSpPr>
            <p:spPr>
              <a:xfrm>
                <a:off x="23472" y="2548963"/>
                <a:ext cx="573470" cy="175927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0B3FEB4F-526A-4247-9A21-3AB1C3885687}"/>
                  </a:ext>
                </a:extLst>
              </p:cNvPr>
              <p:cNvGrpSpPr/>
              <p:nvPr/>
            </p:nvGrpSpPr>
            <p:grpSpPr>
              <a:xfrm>
                <a:off x="29467" y="2601895"/>
                <a:ext cx="572620" cy="1599544"/>
                <a:chOff x="870511" y="-626618"/>
                <a:chExt cx="572620" cy="1599544"/>
              </a:xfrm>
            </p:grpSpPr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61742C53-9E76-4284-A263-B204C7496494}"/>
                    </a:ext>
                  </a:extLst>
                </p:cNvPr>
                <p:cNvSpPr/>
                <p:nvPr/>
              </p:nvSpPr>
              <p:spPr>
                <a:xfrm>
                  <a:off x="872424" y="-599619"/>
                  <a:ext cx="570707" cy="5072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r>
                    <a:rPr lang="ko-KR" altLang="en-US" sz="700" b="1" dirty="0">
                      <a:solidFill>
                        <a:srgbClr val="254699"/>
                      </a:solidFill>
                    </a:rPr>
                    <a:t>전체 보기</a:t>
                  </a:r>
                </a:p>
              </p:txBody>
            </p:sp>
            <p:pic>
              <p:nvPicPr>
                <p:cNvPr id="51" name="그래픽 50" descr="모니터 단색으로 채워진">
                  <a:extLst>
                    <a:ext uri="{FF2B5EF4-FFF2-40B4-BE49-F238E27FC236}">
                      <a16:creationId xmlns:a16="http://schemas.microsoft.com/office/drawing/2014/main" id="{82EE90B3-A86C-4DCE-B16F-75674F5160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3183" y="-626618"/>
                  <a:ext cx="450533" cy="450533"/>
                </a:xfrm>
                <a:prstGeom prst="rect">
                  <a:avLst/>
                </a:prstGeom>
              </p:spPr>
            </p:pic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A5BB6C43-37AD-425E-99DC-D756254281C3}"/>
                    </a:ext>
                  </a:extLst>
                </p:cNvPr>
                <p:cNvSpPr/>
                <p:nvPr/>
              </p:nvSpPr>
              <p:spPr>
                <a:xfrm>
                  <a:off x="870511" y="-83971"/>
                  <a:ext cx="570707" cy="5072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r>
                    <a:rPr lang="ko-KR" altLang="en-US" sz="700" b="1" dirty="0">
                      <a:solidFill>
                        <a:srgbClr val="254699"/>
                      </a:solidFill>
                    </a:rPr>
                    <a:t>상세 보기</a:t>
                  </a:r>
                </a:p>
              </p:txBody>
            </p:sp>
            <p:pic>
              <p:nvPicPr>
                <p:cNvPr id="53" name="그래픽 52" descr="사용자 단색으로 채워진">
                  <a:extLst>
                    <a:ext uri="{FF2B5EF4-FFF2-40B4-BE49-F238E27FC236}">
                      <a16:creationId xmlns:a16="http://schemas.microsoft.com/office/drawing/2014/main" id="{E5306D54-991C-4DDD-BF66-A708CECE50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2362" y="-86747"/>
                  <a:ext cx="403490" cy="403490"/>
                </a:xfrm>
                <a:prstGeom prst="rect">
                  <a:avLst/>
                </a:prstGeom>
              </p:spPr>
            </p:pic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D47A7D58-7E17-4153-AB80-1E3B6ACCB3AB}"/>
                    </a:ext>
                  </a:extLst>
                </p:cNvPr>
                <p:cNvSpPr/>
                <p:nvPr/>
              </p:nvSpPr>
              <p:spPr>
                <a:xfrm>
                  <a:off x="872189" y="465682"/>
                  <a:ext cx="570707" cy="5072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r>
                    <a:rPr lang="en-US" altLang="ko-KR" sz="700" b="1" dirty="0">
                      <a:solidFill>
                        <a:srgbClr val="254699"/>
                      </a:solidFill>
                    </a:rPr>
                    <a:t>QR</a:t>
                  </a:r>
                  <a:r>
                    <a:rPr lang="ko-KR" altLang="en-US" sz="700" b="1" dirty="0">
                      <a:solidFill>
                        <a:srgbClr val="254699"/>
                      </a:solidFill>
                    </a:rPr>
                    <a:t> 관리</a:t>
                  </a:r>
                </a:p>
              </p:txBody>
            </p:sp>
          </p:grpSp>
        </p:grpSp>
        <p:pic>
          <p:nvPicPr>
            <p:cNvPr id="1026" name="Picture 2" descr="Qr code">
              <a:extLst>
                <a:ext uri="{FF2B5EF4-FFF2-40B4-BE49-F238E27FC236}">
                  <a16:creationId xmlns:a16="http://schemas.microsoft.com/office/drawing/2014/main" id="{4EFC915A-FF2B-4B6D-9AC4-B0D5531C0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014412" y="3650248"/>
              <a:ext cx="345244" cy="3452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1C3B83-5EE4-ED44-816C-5C377703BC5E}"/>
              </a:ext>
            </a:extLst>
          </p:cNvPr>
          <p:cNvSpPr/>
          <p:nvPr/>
        </p:nvSpPr>
        <p:spPr>
          <a:xfrm>
            <a:off x="26316" y="4792613"/>
            <a:ext cx="578318" cy="5072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ko-KR" altLang="en-US" sz="700" b="1" dirty="0">
                <a:solidFill>
                  <a:srgbClr val="254699"/>
                </a:solidFill>
              </a:rPr>
              <a:t>화상 통화</a:t>
            </a:r>
          </a:p>
        </p:txBody>
      </p:sp>
      <p:pic>
        <p:nvPicPr>
          <p:cNvPr id="20" name="그래픽 19" descr="온라인 모임 단색으로 채워진">
            <a:extLst>
              <a:ext uri="{FF2B5EF4-FFF2-40B4-BE49-F238E27FC236}">
                <a16:creationId xmlns:a16="http://schemas.microsoft.com/office/drawing/2014/main" id="{301FC52B-8AAE-E844-B77E-55AA3722B4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7246" y="4820959"/>
            <a:ext cx="380717" cy="380717"/>
          </a:xfrm>
          <a:prstGeom prst="rect">
            <a:avLst/>
          </a:prstGeom>
        </p:spPr>
      </p:pic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27B3859B-ABD0-4669-9B35-1B7DDAEBFF3A}"/>
              </a:ext>
            </a:extLst>
          </p:cNvPr>
          <p:cNvSpPr/>
          <p:nvPr/>
        </p:nvSpPr>
        <p:spPr>
          <a:xfrm>
            <a:off x="23491" y="1556120"/>
            <a:ext cx="570707" cy="5072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ko-KR" altLang="en-US" sz="700" b="1" dirty="0">
                <a:solidFill>
                  <a:srgbClr val="254699"/>
                </a:solidFill>
              </a:rPr>
              <a:t>헬스 케어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E71A7AC-1FE8-CA46-9D27-24048023025E}"/>
              </a:ext>
            </a:extLst>
          </p:cNvPr>
          <p:cNvSpPr/>
          <p:nvPr/>
        </p:nvSpPr>
        <p:spPr>
          <a:xfrm>
            <a:off x="25193" y="2075760"/>
            <a:ext cx="570707" cy="5072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ko-KR" altLang="en-US" sz="700" b="1" dirty="0">
                <a:solidFill>
                  <a:srgbClr val="254699"/>
                </a:solidFill>
              </a:rPr>
              <a:t>심신 케어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56C2A4C-76DD-2B4A-92DA-F9E655BA154F}"/>
              </a:ext>
            </a:extLst>
          </p:cNvPr>
          <p:cNvSpPr/>
          <p:nvPr/>
        </p:nvSpPr>
        <p:spPr>
          <a:xfrm>
            <a:off x="26763" y="2593333"/>
            <a:ext cx="570707" cy="5072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en-US" altLang="ko-KR" sz="700" b="1" dirty="0">
                <a:solidFill>
                  <a:srgbClr val="254699"/>
                </a:solidFill>
              </a:rPr>
              <a:t>QR </a:t>
            </a:r>
            <a:r>
              <a:rPr lang="ko-KR" altLang="en-US" sz="700" b="1" dirty="0">
                <a:solidFill>
                  <a:srgbClr val="254699"/>
                </a:solidFill>
              </a:rPr>
              <a:t>출입관리</a:t>
            </a:r>
            <a:endParaRPr lang="en-US" altLang="ko-KR" sz="700" b="1" dirty="0">
              <a:solidFill>
                <a:srgbClr val="254699"/>
              </a:solidFill>
            </a:endParaRPr>
          </a:p>
        </p:txBody>
      </p:sp>
      <p:pic>
        <p:nvPicPr>
          <p:cNvPr id="4" name="그래픽 3" descr="실행 단색으로 채워진">
            <a:extLst>
              <a:ext uri="{FF2B5EF4-FFF2-40B4-BE49-F238E27FC236}">
                <a16:creationId xmlns:a16="http://schemas.microsoft.com/office/drawing/2014/main" id="{55C692A3-870E-5B4B-8DC5-DFD5F4A346D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9035" y="1584537"/>
            <a:ext cx="359875" cy="359875"/>
          </a:xfrm>
          <a:prstGeom prst="rect">
            <a:avLst/>
          </a:prstGeom>
        </p:spPr>
      </p:pic>
      <p:pic>
        <p:nvPicPr>
          <p:cNvPr id="9" name="그래픽 8" descr="명상 단색으로 채워진">
            <a:extLst>
              <a:ext uri="{FF2B5EF4-FFF2-40B4-BE49-F238E27FC236}">
                <a16:creationId xmlns:a16="http://schemas.microsoft.com/office/drawing/2014/main" id="{4E56955F-9D55-E44C-A7F1-32DE5EFF6A7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1504" y="2074253"/>
            <a:ext cx="402166" cy="402166"/>
          </a:xfrm>
          <a:prstGeom prst="rect">
            <a:avLst/>
          </a:prstGeom>
        </p:spPr>
      </p:pic>
      <p:pic>
        <p:nvPicPr>
          <p:cNvPr id="13" name="그래픽 12" descr="QR 코드 단색으로 채워진">
            <a:extLst>
              <a:ext uri="{FF2B5EF4-FFF2-40B4-BE49-F238E27FC236}">
                <a16:creationId xmlns:a16="http://schemas.microsoft.com/office/drawing/2014/main" id="{D957C0A4-3F3A-EE45-AD06-66EF66F78FD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22542" y="2611848"/>
            <a:ext cx="372889" cy="372889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B8A4ACB4-CDE3-4FBB-AD94-102D4517D784}"/>
              </a:ext>
            </a:extLst>
          </p:cNvPr>
          <p:cNvSpPr/>
          <p:nvPr/>
        </p:nvSpPr>
        <p:spPr>
          <a:xfrm>
            <a:off x="700692" y="1592397"/>
            <a:ext cx="9126889" cy="1830612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0C9FAE6-E338-4989-A6C6-396EC5D19882}"/>
              </a:ext>
            </a:extLst>
          </p:cNvPr>
          <p:cNvSpPr/>
          <p:nvPr/>
        </p:nvSpPr>
        <p:spPr>
          <a:xfrm>
            <a:off x="714713" y="3481083"/>
            <a:ext cx="9112868" cy="31505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D876F69-A709-4E09-BE97-ED1FD1DCDB63}"/>
              </a:ext>
            </a:extLst>
          </p:cNvPr>
          <p:cNvSpPr/>
          <p:nvPr/>
        </p:nvSpPr>
        <p:spPr>
          <a:xfrm>
            <a:off x="4416480" y="3707059"/>
            <a:ext cx="5374876" cy="28357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748E920-C85A-40C6-95E6-4B7E085A72C5}"/>
              </a:ext>
            </a:extLst>
          </p:cNvPr>
          <p:cNvSpPr/>
          <p:nvPr/>
        </p:nvSpPr>
        <p:spPr>
          <a:xfrm>
            <a:off x="884958" y="3497796"/>
            <a:ext cx="1283811" cy="190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경로당 보기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6B5C047-71EA-463B-8EC0-1A058445296C}"/>
              </a:ext>
            </a:extLst>
          </p:cNvPr>
          <p:cNvSpPr/>
          <p:nvPr/>
        </p:nvSpPr>
        <p:spPr>
          <a:xfrm>
            <a:off x="4416480" y="3496227"/>
            <a:ext cx="1283811" cy="191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금일 </a:t>
            </a:r>
            <a:r>
              <a:rPr lang="en-US" altLang="ko-KR" sz="1000" b="1" dirty="0">
                <a:solidFill>
                  <a:schemeClr val="tx1"/>
                </a:solidFill>
              </a:rPr>
              <a:t>QR</a:t>
            </a:r>
            <a:r>
              <a:rPr lang="ko-KR" altLang="en-US" sz="1000" b="1" dirty="0">
                <a:solidFill>
                  <a:schemeClr val="tx1"/>
                </a:solidFill>
              </a:rPr>
              <a:t> 출입현황</a:t>
            </a:r>
          </a:p>
        </p:txBody>
      </p:sp>
      <p:graphicFrame>
        <p:nvGraphicFramePr>
          <p:cNvPr id="73" name="표 21">
            <a:extLst>
              <a:ext uri="{FF2B5EF4-FFF2-40B4-BE49-F238E27FC236}">
                <a16:creationId xmlns:a16="http://schemas.microsoft.com/office/drawing/2014/main" id="{6094520C-3F94-4A8A-8960-11CE8C23B9B7}"/>
              </a:ext>
            </a:extLst>
          </p:cNvPr>
          <p:cNvGraphicFramePr>
            <a:graphicFrameLocks noGrp="1"/>
          </p:cNvGraphicFramePr>
          <p:nvPr/>
        </p:nvGraphicFramePr>
        <p:xfrm>
          <a:off x="4471424" y="3829477"/>
          <a:ext cx="5223960" cy="2640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990">
                  <a:extLst>
                    <a:ext uri="{9D8B030D-6E8A-4147-A177-3AD203B41FA5}">
                      <a16:colId xmlns:a16="http://schemas.microsoft.com/office/drawing/2014/main" val="896050966"/>
                    </a:ext>
                  </a:extLst>
                </a:gridCol>
                <a:gridCol w="1305990">
                  <a:extLst>
                    <a:ext uri="{9D8B030D-6E8A-4147-A177-3AD203B41FA5}">
                      <a16:colId xmlns:a16="http://schemas.microsoft.com/office/drawing/2014/main" val="3299883035"/>
                    </a:ext>
                  </a:extLst>
                </a:gridCol>
                <a:gridCol w="1305990">
                  <a:extLst>
                    <a:ext uri="{9D8B030D-6E8A-4147-A177-3AD203B41FA5}">
                      <a16:colId xmlns:a16="http://schemas.microsoft.com/office/drawing/2014/main" val="388881123"/>
                    </a:ext>
                  </a:extLst>
                </a:gridCol>
                <a:gridCol w="1305990">
                  <a:extLst>
                    <a:ext uri="{9D8B030D-6E8A-4147-A177-3AD203B41FA5}">
                      <a16:colId xmlns:a16="http://schemas.microsoft.com/office/drawing/2014/main" val="1768018463"/>
                    </a:ext>
                  </a:extLst>
                </a:gridCol>
              </a:tblGrid>
              <a:tr h="3300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일시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방문 유형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4954304"/>
                  </a:ext>
                </a:extLst>
              </a:tr>
              <a:tr h="3300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기성리</a:t>
                      </a:r>
                      <a:r>
                        <a:rPr lang="ko-KR" altLang="en-US" sz="1000" dirty="0"/>
                        <a:t> 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주민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방문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6656317"/>
                  </a:ext>
                </a:extLst>
              </a:tr>
              <a:tr h="3300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21.11.21 17:40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기성리 경로당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김철수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주민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방문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7355176"/>
                  </a:ext>
                </a:extLst>
              </a:tr>
              <a:tr h="3300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21.11.21 14:30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기성리 경로당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박미애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주민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방문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3095061"/>
                  </a:ext>
                </a:extLst>
              </a:tr>
              <a:tr h="3300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21.11.21 14:30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기성리 경로당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김철수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주민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방문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5912184"/>
                  </a:ext>
                </a:extLst>
              </a:tr>
              <a:tr h="3300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21.11.21 14:30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기성리 경로당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김 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주민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방문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934107"/>
                  </a:ext>
                </a:extLst>
              </a:tr>
              <a:tr h="3300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21.11.21 14:30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기성리 경로당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주민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방문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1914736"/>
                  </a:ext>
                </a:extLst>
              </a:tr>
              <a:tr h="3300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21.11.21 14:30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기성리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김영희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방문 유형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5614878"/>
                  </a:ext>
                </a:extLst>
              </a:tr>
            </a:tbl>
          </a:graphicData>
        </a:graphic>
      </p:graphicFrame>
      <p:sp>
        <p:nvSpPr>
          <p:cNvPr id="74" name="직사각형 73">
            <a:extLst>
              <a:ext uri="{FF2B5EF4-FFF2-40B4-BE49-F238E27FC236}">
                <a16:creationId xmlns:a16="http://schemas.microsoft.com/office/drawing/2014/main" id="{58F5F783-2F33-4E40-B272-60CAF4D7A473}"/>
              </a:ext>
            </a:extLst>
          </p:cNvPr>
          <p:cNvSpPr/>
          <p:nvPr/>
        </p:nvSpPr>
        <p:spPr>
          <a:xfrm>
            <a:off x="775937" y="1610154"/>
            <a:ext cx="1286289" cy="28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QR </a:t>
            </a:r>
            <a:r>
              <a:rPr lang="ko-KR" altLang="en-US" sz="1000" b="1" dirty="0">
                <a:solidFill>
                  <a:schemeClr val="tx1"/>
                </a:solidFill>
              </a:rPr>
              <a:t>출입 전체 관리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85B4A40B-D675-4FD1-BF4A-B4FB6EFB65E6}"/>
              </a:ext>
            </a:extLst>
          </p:cNvPr>
          <p:cNvGrpSpPr/>
          <p:nvPr/>
        </p:nvGrpSpPr>
        <p:grpSpPr>
          <a:xfrm>
            <a:off x="864643" y="3704002"/>
            <a:ext cx="3377309" cy="2838841"/>
            <a:chOff x="1805675" y="3704002"/>
            <a:chExt cx="3377309" cy="2838841"/>
          </a:xfrm>
        </p:grpSpPr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8AB8755F-C3BF-4871-9493-88DEC5E79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805675" y="3704002"/>
              <a:ext cx="3377309" cy="2838841"/>
            </a:xfrm>
            <a:prstGeom prst="rect">
              <a:avLst/>
            </a:prstGeom>
          </p:spPr>
        </p:pic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3CFBD225-C4B6-4EA0-8C54-441D3054688C}"/>
                </a:ext>
              </a:extLst>
            </p:cNvPr>
            <p:cNvGrpSpPr/>
            <p:nvPr/>
          </p:nvGrpSpPr>
          <p:grpSpPr>
            <a:xfrm>
              <a:off x="2776331" y="4311758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211" name="타원 210">
                <a:extLst>
                  <a:ext uri="{FF2B5EF4-FFF2-40B4-BE49-F238E27FC236}">
                    <a16:creationId xmlns:a16="http://schemas.microsoft.com/office/drawing/2014/main" id="{020D470E-72B9-49B2-BA53-82ABCFE67F2F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9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이등변 삼각형 211">
                <a:extLst>
                  <a:ext uri="{FF2B5EF4-FFF2-40B4-BE49-F238E27FC236}">
                    <a16:creationId xmlns:a16="http://schemas.microsoft.com/office/drawing/2014/main" id="{3C89F0DA-8934-4164-BB32-C420290786F9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48F17E50-E23F-4766-BA67-FD2FBE94FCCD}"/>
                </a:ext>
              </a:extLst>
            </p:cNvPr>
            <p:cNvGrpSpPr/>
            <p:nvPr/>
          </p:nvGrpSpPr>
          <p:grpSpPr>
            <a:xfrm>
              <a:off x="3013324" y="4434840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209" name="타원 208">
                <a:extLst>
                  <a:ext uri="{FF2B5EF4-FFF2-40B4-BE49-F238E27FC236}">
                    <a16:creationId xmlns:a16="http://schemas.microsoft.com/office/drawing/2014/main" id="{ACD42B62-A4B1-495F-8575-3541186EC926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7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이등변 삼각형 209">
                <a:extLst>
                  <a:ext uri="{FF2B5EF4-FFF2-40B4-BE49-F238E27FC236}">
                    <a16:creationId xmlns:a16="http://schemas.microsoft.com/office/drawing/2014/main" id="{783990A0-1093-4BB1-BCC3-52A846E0E05C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305F900F-5C1D-4C96-B0F4-EDDAC43E38C1}"/>
                </a:ext>
              </a:extLst>
            </p:cNvPr>
            <p:cNvGrpSpPr/>
            <p:nvPr/>
          </p:nvGrpSpPr>
          <p:grpSpPr>
            <a:xfrm>
              <a:off x="3025177" y="4795499"/>
              <a:ext cx="135762" cy="193082"/>
              <a:chOff x="10386334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207" name="타원 206">
                <a:extLst>
                  <a:ext uri="{FF2B5EF4-FFF2-40B4-BE49-F238E27FC236}">
                    <a16:creationId xmlns:a16="http://schemas.microsoft.com/office/drawing/2014/main" id="{5C2A5EE8-55EA-4B8E-BB70-F4F56438FA25}"/>
                  </a:ext>
                </a:extLst>
              </p:cNvPr>
              <p:cNvSpPr/>
              <p:nvPr/>
            </p:nvSpPr>
            <p:spPr>
              <a:xfrm>
                <a:off x="10386334" y="2067786"/>
                <a:ext cx="623825" cy="62382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2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8" name="이등변 삼각형 207">
                <a:extLst>
                  <a:ext uri="{FF2B5EF4-FFF2-40B4-BE49-F238E27FC236}">
                    <a16:creationId xmlns:a16="http://schemas.microsoft.com/office/drawing/2014/main" id="{3993FD7A-B6D3-4F22-922A-0D05D2F41072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D40D455D-A54A-49F8-8530-25099A7DE099}"/>
                </a:ext>
              </a:extLst>
            </p:cNvPr>
            <p:cNvGrpSpPr/>
            <p:nvPr/>
          </p:nvGrpSpPr>
          <p:grpSpPr>
            <a:xfrm>
              <a:off x="3318124" y="4739640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205" name="타원 204">
                <a:extLst>
                  <a:ext uri="{FF2B5EF4-FFF2-40B4-BE49-F238E27FC236}">
                    <a16:creationId xmlns:a16="http://schemas.microsoft.com/office/drawing/2014/main" id="{154ED704-2935-4477-A3A3-6B279A921D65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8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6" name="이등변 삼각형 205">
                <a:extLst>
                  <a:ext uri="{FF2B5EF4-FFF2-40B4-BE49-F238E27FC236}">
                    <a16:creationId xmlns:a16="http://schemas.microsoft.com/office/drawing/2014/main" id="{BFBCD79E-8E0C-4886-BAB5-48609F8D4B7D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67DB913E-076A-4399-AE0D-23450BCBF40A}"/>
                </a:ext>
              </a:extLst>
            </p:cNvPr>
            <p:cNvGrpSpPr/>
            <p:nvPr/>
          </p:nvGrpSpPr>
          <p:grpSpPr>
            <a:xfrm>
              <a:off x="3622696" y="5140104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203" name="타원 202">
                <a:extLst>
                  <a:ext uri="{FF2B5EF4-FFF2-40B4-BE49-F238E27FC236}">
                    <a16:creationId xmlns:a16="http://schemas.microsoft.com/office/drawing/2014/main" id="{577D18EF-2303-460B-83ED-67B42DCCFA90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0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4" name="이등변 삼각형 203">
                <a:extLst>
                  <a:ext uri="{FF2B5EF4-FFF2-40B4-BE49-F238E27FC236}">
                    <a16:creationId xmlns:a16="http://schemas.microsoft.com/office/drawing/2014/main" id="{D79ED42E-4539-4A6C-A8B0-920438CC9046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85FA2F86-12C1-4B1B-9583-C69B682A0506}"/>
                </a:ext>
              </a:extLst>
            </p:cNvPr>
            <p:cNvGrpSpPr/>
            <p:nvPr/>
          </p:nvGrpSpPr>
          <p:grpSpPr>
            <a:xfrm>
              <a:off x="2309812" y="4570602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815C3F3A-830D-47DD-A313-7336FB2EBEA9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9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이등변 삼각형 201">
                <a:extLst>
                  <a:ext uri="{FF2B5EF4-FFF2-40B4-BE49-F238E27FC236}">
                    <a16:creationId xmlns:a16="http://schemas.microsoft.com/office/drawing/2014/main" id="{E4E847A2-624C-4E1E-A44C-DCF8B714F211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6D1362AE-3AFC-43EC-BCE7-9DB9FCDB6792}"/>
                </a:ext>
              </a:extLst>
            </p:cNvPr>
            <p:cNvGrpSpPr/>
            <p:nvPr/>
          </p:nvGrpSpPr>
          <p:grpSpPr>
            <a:xfrm>
              <a:off x="2499695" y="4909075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A0C9EFD7-713E-4B2F-A292-767E7423DF77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6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이등변 삼각형 199">
                <a:extLst>
                  <a:ext uri="{FF2B5EF4-FFF2-40B4-BE49-F238E27FC236}">
                    <a16:creationId xmlns:a16="http://schemas.microsoft.com/office/drawing/2014/main" id="{A5255058-CDF1-4247-9630-106B56A7885F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588368F1-6C8E-4346-8CEF-C3DFBB6C4728}"/>
                </a:ext>
              </a:extLst>
            </p:cNvPr>
            <p:cNvGrpSpPr/>
            <p:nvPr/>
          </p:nvGrpSpPr>
          <p:grpSpPr>
            <a:xfrm>
              <a:off x="2628944" y="4553605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979B081B-8301-450C-B25C-46CA70C135A2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1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이등변 삼각형 197">
                <a:extLst>
                  <a:ext uri="{FF2B5EF4-FFF2-40B4-BE49-F238E27FC236}">
                    <a16:creationId xmlns:a16="http://schemas.microsoft.com/office/drawing/2014/main" id="{A2CA89BE-01F5-4746-8D81-598E1C5F0CE1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2EF1926E-43A6-4081-A9BD-1BF58A7C2A2F}"/>
                </a:ext>
              </a:extLst>
            </p:cNvPr>
            <p:cNvGrpSpPr/>
            <p:nvPr/>
          </p:nvGrpSpPr>
          <p:grpSpPr>
            <a:xfrm>
              <a:off x="2795262" y="5172623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FDE4FC70-91AB-4D3E-AFC7-6BD5E3F03CCD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6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6" name="이등변 삼각형 195">
                <a:extLst>
                  <a:ext uri="{FF2B5EF4-FFF2-40B4-BE49-F238E27FC236}">
                    <a16:creationId xmlns:a16="http://schemas.microsoft.com/office/drawing/2014/main" id="{2DDAE06E-A5BB-4208-9562-C9F752949DC2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9583EF78-8747-451B-B1CE-61397186DC67}"/>
                </a:ext>
              </a:extLst>
            </p:cNvPr>
            <p:cNvGrpSpPr/>
            <p:nvPr/>
          </p:nvGrpSpPr>
          <p:grpSpPr>
            <a:xfrm>
              <a:off x="3128436" y="5374583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29459B12-25A6-4755-A485-D599B43E7A4D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3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이등변 삼각형 193">
                <a:extLst>
                  <a:ext uri="{FF2B5EF4-FFF2-40B4-BE49-F238E27FC236}">
                    <a16:creationId xmlns:a16="http://schemas.microsoft.com/office/drawing/2014/main" id="{9AFD662B-2C7D-48C1-9732-78C35E93CF9C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7C5B78E0-AD2C-4E6E-A45B-A01FE174B911}"/>
                </a:ext>
              </a:extLst>
            </p:cNvPr>
            <p:cNvGrpSpPr/>
            <p:nvPr/>
          </p:nvGrpSpPr>
          <p:grpSpPr>
            <a:xfrm>
              <a:off x="2863243" y="4148690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E952EF9D-E2C5-4471-80F5-13BB0CFAFFAF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6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2" name="이등변 삼각형 191">
                <a:extLst>
                  <a:ext uri="{FF2B5EF4-FFF2-40B4-BE49-F238E27FC236}">
                    <a16:creationId xmlns:a16="http://schemas.microsoft.com/office/drawing/2014/main" id="{40198D56-38FD-4698-AB2A-79390F88D6F8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212D2722-A04D-4A57-AFA8-86622E6789EA}"/>
                </a:ext>
              </a:extLst>
            </p:cNvPr>
            <p:cNvGrpSpPr/>
            <p:nvPr/>
          </p:nvGrpSpPr>
          <p:grpSpPr>
            <a:xfrm>
              <a:off x="3538177" y="4131141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844E755E-EA86-4420-84CD-125759AFB0E8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8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이등변 삼각형 189">
                <a:extLst>
                  <a:ext uri="{FF2B5EF4-FFF2-40B4-BE49-F238E27FC236}">
                    <a16:creationId xmlns:a16="http://schemas.microsoft.com/office/drawing/2014/main" id="{0484FF4D-8C50-40D5-8536-DC03A081D874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7E8AD56F-079C-4DB0-AC4D-1D736585961C}"/>
                </a:ext>
              </a:extLst>
            </p:cNvPr>
            <p:cNvGrpSpPr/>
            <p:nvPr/>
          </p:nvGrpSpPr>
          <p:grpSpPr>
            <a:xfrm>
              <a:off x="3690577" y="4283541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942EFE3-1862-4348-B3AC-71FA49361DC2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5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이등변 삼각형 187">
                <a:extLst>
                  <a:ext uri="{FF2B5EF4-FFF2-40B4-BE49-F238E27FC236}">
                    <a16:creationId xmlns:a16="http://schemas.microsoft.com/office/drawing/2014/main" id="{5D2DB9D2-E115-4CE2-A18D-8782D258DB53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9ED74570-7B66-4561-986B-F3C0D5E2157E}"/>
                </a:ext>
              </a:extLst>
            </p:cNvPr>
            <p:cNvGrpSpPr/>
            <p:nvPr/>
          </p:nvGrpSpPr>
          <p:grpSpPr>
            <a:xfrm>
              <a:off x="3842977" y="4435941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3DE428BD-6671-4874-9153-63F6D7F2D69A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2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이등변 삼각형 185">
                <a:extLst>
                  <a:ext uri="{FF2B5EF4-FFF2-40B4-BE49-F238E27FC236}">
                    <a16:creationId xmlns:a16="http://schemas.microsoft.com/office/drawing/2014/main" id="{E9F4D710-851B-47ED-B795-E3141CBF4992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FA05F41D-28FB-4F53-B375-60F15AE70B6D}"/>
                </a:ext>
              </a:extLst>
            </p:cNvPr>
            <p:cNvGrpSpPr/>
            <p:nvPr/>
          </p:nvGrpSpPr>
          <p:grpSpPr>
            <a:xfrm>
              <a:off x="3995377" y="4588341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1BCCF758-5EA4-4177-9219-011783760CA4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9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이등변 삼각형 183">
                <a:extLst>
                  <a:ext uri="{FF2B5EF4-FFF2-40B4-BE49-F238E27FC236}">
                    <a16:creationId xmlns:a16="http://schemas.microsoft.com/office/drawing/2014/main" id="{D8254BC6-8D73-4517-9223-C24C887BB857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9FC252AD-27E5-420C-A7EC-4846F9B5FF9D}"/>
                </a:ext>
              </a:extLst>
            </p:cNvPr>
            <p:cNvGrpSpPr/>
            <p:nvPr/>
          </p:nvGrpSpPr>
          <p:grpSpPr>
            <a:xfrm>
              <a:off x="3880553" y="5162929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F1221740-8AEE-48C1-A977-9232CD1A5173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1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이등변 삼각형 181">
                <a:extLst>
                  <a:ext uri="{FF2B5EF4-FFF2-40B4-BE49-F238E27FC236}">
                    <a16:creationId xmlns:a16="http://schemas.microsoft.com/office/drawing/2014/main" id="{5B24CF51-E6B3-4C7B-AE6B-7D103C8B1479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525458F3-838F-4356-B318-279648D27DD8}"/>
                </a:ext>
              </a:extLst>
            </p:cNvPr>
            <p:cNvGrpSpPr/>
            <p:nvPr/>
          </p:nvGrpSpPr>
          <p:grpSpPr>
            <a:xfrm>
              <a:off x="3582731" y="5477396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C42634A5-B228-404E-9B7A-5A1319FEB5E8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6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이등변 삼각형 179">
                <a:extLst>
                  <a:ext uri="{FF2B5EF4-FFF2-40B4-BE49-F238E27FC236}">
                    <a16:creationId xmlns:a16="http://schemas.microsoft.com/office/drawing/2014/main" id="{03034258-7CDD-46F8-83CA-DC934DE08331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50A37842-19FE-4F57-A236-B3ACB9D89643}"/>
                </a:ext>
              </a:extLst>
            </p:cNvPr>
            <p:cNvGrpSpPr/>
            <p:nvPr/>
          </p:nvGrpSpPr>
          <p:grpSpPr>
            <a:xfrm>
              <a:off x="3690575" y="5641042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438C5A7B-1250-4928-8A0D-760461A78423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7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8" name="이등변 삼각형 177">
                <a:extLst>
                  <a:ext uri="{FF2B5EF4-FFF2-40B4-BE49-F238E27FC236}">
                    <a16:creationId xmlns:a16="http://schemas.microsoft.com/office/drawing/2014/main" id="{AF038F48-0ECB-4993-86EA-E933887749AA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E52B3804-8A57-46B1-A6A0-9D674B2E40A6}"/>
                </a:ext>
              </a:extLst>
            </p:cNvPr>
            <p:cNvGrpSpPr/>
            <p:nvPr/>
          </p:nvGrpSpPr>
          <p:grpSpPr>
            <a:xfrm>
              <a:off x="3887531" y="5782196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063B38D-52B7-4642-A3DE-D87441503EFB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5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이등변 삼각형 175">
                <a:extLst>
                  <a:ext uri="{FF2B5EF4-FFF2-40B4-BE49-F238E27FC236}">
                    <a16:creationId xmlns:a16="http://schemas.microsoft.com/office/drawing/2014/main" id="{D72D4878-6694-450A-823A-D994D5B1A7F2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B542E83A-E9CF-4F83-BD95-5CB688F5CFD1}"/>
                </a:ext>
              </a:extLst>
            </p:cNvPr>
            <p:cNvGrpSpPr/>
            <p:nvPr/>
          </p:nvGrpSpPr>
          <p:grpSpPr>
            <a:xfrm>
              <a:off x="4023282" y="4947022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D3F98469-551B-4BCD-B642-42E75240CB5A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0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이등변 삼각형 173">
                <a:extLst>
                  <a:ext uri="{FF2B5EF4-FFF2-40B4-BE49-F238E27FC236}">
                    <a16:creationId xmlns:a16="http://schemas.microsoft.com/office/drawing/2014/main" id="{29A92805-0AF8-4114-9F68-371D24D5B6B0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A1615FAB-5288-453E-AF6A-337A192926B3}"/>
                </a:ext>
              </a:extLst>
            </p:cNvPr>
            <p:cNvGrpSpPr/>
            <p:nvPr/>
          </p:nvGrpSpPr>
          <p:grpSpPr>
            <a:xfrm>
              <a:off x="4395746" y="4495892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946955E-7FC8-41B6-A3D2-E37496F6429B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4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이등변 삼각형 171">
                <a:extLst>
                  <a:ext uri="{FF2B5EF4-FFF2-40B4-BE49-F238E27FC236}">
                    <a16:creationId xmlns:a16="http://schemas.microsoft.com/office/drawing/2014/main" id="{FDF530E3-C8A2-4C8C-9DD7-DAF6738093F4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3B0C182E-665A-4AA4-BEEE-92ED216F3A98}"/>
                </a:ext>
              </a:extLst>
            </p:cNvPr>
            <p:cNvGrpSpPr/>
            <p:nvPr/>
          </p:nvGrpSpPr>
          <p:grpSpPr>
            <a:xfrm>
              <a:off x="4101267" y="5421734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395C1465-4560-4D40-8346-355C2AA414DA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1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이등변 삼각형 169">
                <a:extLst>
                  <a:ext uri="{FF2B5EF4-FFF2-40B4-BE49-F238E27FC236}">
                    <a16:creationId xmlns:a16="http://schemas.microsoft.com/office/drawing/2014/main" id="{E168D8BA-182C-469E-84E0-DA6AD5F46F1A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59730FA2-6FAC-4964-A070-8CE8EE5C0E70}"/>
                </a:ext>
              </a:extLst>
            </p:cNvPr>
            <p:cNvGrpSpPr/>
            <p:nvPr/>
          </p:nvGrpSpPr>
          <p:grpSpPr>
            <a:xfrm>
              <a:off x="4259984" y="5326097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330634B8-F53F-402B-9B1D-BDF0264FE566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1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이등변 삼각형 167">
                <a:extLst>
                  <a:ext uri="{FF2B5EF4-FFF2-40B4-BE49-F238E27FC236}">
                    <a16:creationId xmlns:a16="http://schemas.microsoft.com/office/drawing/2014/main" id="{E1A7CE4A-3204-4F1B-A48A-3203489F1633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85A89132-BCC4-499B-B75C-F3EAF7D33C7B}"/>
                </a:ext>
              </a:extLst>
            </p:cNvPr>
            <p:cNvGrpSpPr/>
            <p:nvPr/>
          </p:nvGrpSpPr>
          <p:grpSpPr>
            <a:xfrm>
              <a:off x="4333451" y="5631013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1525B7C5-627D-4AC1-A65D-728998D7F335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1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이등변 삼각형 165">
                <a:extLst>
                  <a:ext uri="{FF2B5EF4-FFF2-40B4-BE49-F238E27FC236}">
                    <a16:creationId xmlns:a16="http://schemas.microsoft.com/office/drawing/2014/main" id="{AB3ED39F-C14A-46F4-84BA-B8E52E17DDCA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5B04BE34-791C-4DBD-A6FB-01D8862B5F98}"/>
                </a:ext>
              </a:extLst>
            </p:cNvPr>
            <p:cNvGrpSpPr/>
            <p:nvPr/>
          </p:nvGrpSpPr>
          <p:grpSpPr>
            <a:xfrm>
              <a:off x="4531508" y="5180448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A8B24A32-E03A-4298-B9D0-E6DE6996AB03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2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이등변 삼각형 163">
                <a:extLst>
                  <a:ext uri="{FF2B5EF4-FFF2-40B4-BE49-F238E27FC236}">
                    <a16:creationId xmlns:a16="http://schemas.microsoft.com/office/drawing/2014/main" id="{19F1D863-4ED4-4B10-A7AF-C7ECBB825873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3AE56FBB-F6B4-49EC-9B3B-EDDEADD26ACD}"/>
                </a:ext>
              </a:extLst>
            </p:cNvPr>
            <p:cNvGrpSpPr/>
            <p:nvPr/>
          </p:nvGrpSpPr>
          <p:grpSpPr>
            <a:xfrm>
              <a:off x="3074513" y="4003581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333B9568-8AAE-4C13-A3E9-C67A0DC76EF6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4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이등변 삼각형 161">
                <a:extLst>
                  <a:ext uri="{FF2B5EF4-FFF2-40B4-BE49-F238E27FC236}">
                    <a16:creationId xmlns:a16="http://schemas.microsoft.com/office/drawing/2014/main" id="{191B71CF-9D47-4EEC-85DB-A6F66D00FB7D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F5AF299B-5685-4CF0-8D68-A1721DA5CC14}"/>
                </a:ext>
              </a:extLst>
            </p:cNvPr>
            <p:cNvGrpSpPr/>
            <p:nvPr/>
          </p:nvGrpSpPr>
          <p:grpSpPr>
            <a:xfrm>
              <a:off x="3311054" y="4290197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4E3E2C6C-D443-4832-AFC6-BECD27154EB2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1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이등변 삼각형 159">
                <a:extLst>
                  <a:ext uri="{FF2B5EF4-FFF2-40B4-BE49-F238E27FC236}">
                    <a16:creationId xmlns:a16="http://schemas.microsoft.com/office/drawing/2014/main" id="{D5E7857B-4CF5-4360-8DB8-B46766C0D92D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EEB961D0-54C0-4D0C-9E40-CB1D016E47ED}"/>
                </a:ext>
              </a:extLst>
            </p:cNvPr>
            <p:cNvGrpSpPr/>
            <p:nvPr/>
          </p:nvGrpSpPr>
          <p:grpSpPr>
            <a:xfrm>
              <a:off x="3463454" y="4442597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0416028-9332-4538-91D8-553443BE45B0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1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이등변 삼각형 157">
                <a:extLst>
                  <a:ext uri="{FF2B5EF4-FFF2-40B4-BE49-F238E27FC236}">
                    <a16:creationId xmlns:a16="http://schemas.microsoft.com/office/drawing/2014/main" id="{1AE7F11E-A0F6-40A9-A8FC-D234D6E0C610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10F61567-CDEA-4A6A-B86D-97976C9F8710}"/>
                </a:ext>
              </a:extLst>
            </p:cNvPr>
            <p:cNvGrpSpPr/>
            <p:nvPr/>
          </p:nvGrpSpPr>
          <p:grpSpPr>
            <a:xfrm>
              <a:off x="3615854" y="4594997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50C3D49A-363F-49D9-BD87-1A35203E6E10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0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이등변 삼각형 155">
                <a:extLst>
                  <a:ext uri="{FF2B5EF4-FFF2-40B4-BE49-F238E27FC236}">
                    <a16:creationId xmlns:a16="http://schemas.microsoft.com/office/drawing/2014/main" id="{94C967F2-B3B0-43CA-BFFE-988F1876B47E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8275DE80-2ECF-45C2-AFBE-21F1D1CB4F9E}"/>
                </a:ext>
              </a:extLst>
            </p:cNvPr>
            <p:cNvGrpSpPr/>
            <p:nvPr/>
          </p:nvGrpSpPr>
          <p:grpSpPr>
            <a:xfrm>
              <a:off x="4182204" y="4753940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0E88CF9E-14C4-4C3F-8C32-8E53A026A7DC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4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이등변 삼각형 153">
                <a:extLst>
                  <a:ext uri="{FF2B5EF4-FFF2-40B4-BE49-F238E27FC236}">
                    <a16:creationId xmlns:a16="http://schemas.microsoft.com/office/drawing/2014/main" id="{2B654BBB-10E4-43CF-B075-C650841E2998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D901CDCA-5B44-40F5-BEEB-CC24F6EE9162}"/>
                </a:ext>
              </a:extLst>
            </p:cNvPr>
            <p:cNvGrpSpPr/>
            <p:nvPr/>
          </p:nvGrpSpPr>
          <p:grpSpPr>
            <a:xfrm>
              <a:off x="3514850" y="3781033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864901B6-F87B-4F6F-A078-D2BD636E9E3A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1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이등변 삼각형 151">
                <a:extLst>
                  <a:ext uri="{FF2B5EF4-FFF2-40B4-BE49-F238E27FC236}">
                    <a16:creationId xmlns:a16="http://schemas.microsoft.com/office/drawing/2014/main" id="{630BAE4C-A037-4DB5-B740-6E876FC5BA86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A1236711-C17B-4D39-AD27-457F8C9F7AB7}"/>
                </a:ext>
              </a:extLst>
            </p:cNvPr>
            <p:cNvGrpSpPr/>
            <p:nvPr/>
          </p:nvGrpSpPr>
          <p:grpSpPr>
            <a:xfrm>
              <a:off x="4011859" y="3717412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4AE9A69B-8687-4D24-B7EF-5FC2E15D969B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1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이등변 삼각형 149">
                <a:extLst>
                  <a:ext uri="{FF2B5EF4-FFF2-40B4-BE49-F238E27FC236}">
                    <a16:creationId xmlns:a16="http://schemas.microsoft.com/office/drawing/2014/main" id="{BB2B53C6-914C-41D7-9B5F-F940480CBAF4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E093F7F9-5FF2-48BD-9309-FEA7036F0B51}"/>
                </a:ext>
              </a:extLst>
            </p:cNvPr>
            <p:cNvGrpSpPr/>
            <p:nvPr/>
          </p:nvGrpSpPr>
          <p:grpSpPr>
            <a:xfrm>
              <a:off x="4428869" y="4050864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47" name="타원 146">
                <a:extLst>
                  <a:ext uri="{FF2B5EF4-FFF2-40B4-BE49-F238E27FC236}">
                    <a16:creationId xmlns:a16="http://schemas.microsoft.com/office/drawing/2014/main" id="{14297382-9B13-476D-85FE-85BDA8297438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3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이등변 삼각형 147">
                <a:extLst>
                  <a:ext uri="{FF2B5EF4-FFF2-40B4-BE49-F238E27FC236}">
                    <a16:creationId xmlns:a16="http://schemas.microsoft.com/office/drawing/2014/main" id="{F1572D53-7483-4B9B-AC59-F5632FE06A46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6255DE78-72AE-4AAA-A37A-D369F711765F}"/>
                </a:ext>
              </a:extLst>
            </p:cNvPr>
            <p:cNvGrpSpPr/>
            <p:nvPr/>
          </p:nvGrpSpPr>
          <p:grpSpPr>
            <a:xfrm>
              <a:off x="4866512" y="4329418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689F3980-F8D9-4215-863A-BE5C55FC9FBC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6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이등변 삼각형 145">
                <a:extLst>
                  <a:ext uri="{FF2B5EF4-FFF2-40B4-BE49-F238E27FC236}">
                    <a16:creationId xmlns:a16="http://schemas.microsoft.com/office/drawing/2014/main" id="{2A675F5D-834B-4FC0-98D1-76147F33682C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85168BD7-44AF-46BE-9D27-B49C8EA87383}"/>
                </a:ext>
              </a:extLst>
            </p:cNvPr>
            <p:cNvGrpSpPr/>
            <p:nvPr/>
          </p:nvGrpSpPr>
          <p:grpSpPr>
            <a:xfrm>
              <a:off x="4769357" y="4730759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87BE38A4-045E-48C9-904A-10FC8CB29FAA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3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이등변 삼각형 143">
                <a:extLst>
                  <a:ext uri="{FF2B5EF4-FFF2-40B4-BE49-F238E27FC236}">
                    <a16:creationId xmlns:a16="http://schemas.microsoft.com/office/drawing/2014/main" id="{4F2C41B1-3BA8-4018-896C-20F0DE2A2713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FF39833A-8A6A-42BE-9F6D-4DF89F32FC4E}"/>
                </a:ext>
              </a:extLst>
            </p:cNvPr>
            <p:cNvGrpSpPr/>
            <p:nvPr/>
          </p:nvGrpSpPr>
          <p:grpSpPr>
            <a:xfrm>
              <a:off x="2528038" y="5094023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5F3BBE83-DDD2-4DF0-BE57-D58441E9154C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0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이등변 삼각형 141">
                <a:extLst>
                  <a:ext uri="{FF2B5EF4-FFF2-40B4-BE49-F238E27FC236}">
                    <a16:creationId xmlns:a16="http://schemas.microsoft.com/office/drawing/2014/main" id="{C0708B24-0AE7-4CED-A955-79A2A0D7CFE9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9FCFCDDB-2695-4FAC-AEC0-E92CCC5E2B25}"/>
                </a:ext>
              </a:extLst>
            </p:cNvPr>
            <p:cNvGrpSpPr/>
            <p:nvPr/>
          </p:nvGrpSpPr>
          <p:grpSpPr>
            <a:xfrm>
              <a:off x="2338975" y="5309043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A3944E01-7C5A-46D6-8D21-0368AFCD3F07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8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이등변 삼각형 139">
                <a:extLst>
                  <a:ext uri="{FF2B5EF4-FFF2-40B4-BE49-F238E27FC236}">
                    <a16:creationId xmlns:a16="http://schemas.microsoft.com/office/drawing/2014/main" id="{C58B5B21-48B2-4ED0-AF7C-D0FC149B7664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32691402-A193-4209-B2CE-A6EDDA4462C3}"/>
                </a:ext>
              </a:extLst>
            </p:cNvPr>
            <p:cNvGrpSpPr/>
            <p:nvPr/>
          </p:nvGrpSpPr>
          <p:grpSpPr>
            <a:xfrm>
              <a:off x="2375813" y="5666048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DE66874F-0417-469A-B520-1EF366690E2D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3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이등변 삼각형 137">
                <a:extLst>
                  <a:ext uri="{FF2B5EF4-FFF2-40B4-BE49-F238E27FC236}">
                    <a16:creationId xmlns:a16="http://schemas.microsoft.com/office/drawing/2014/main" id="{593311C0-9AC2-426F-9CD7-5283CBC1B6C5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D0D65225-36A4-4194-9D4B-6AD0E5EA3678}"/>
                </a:ext>
              </a:extLst>
            </p:cNvPr>
            <p:cNvGrpSpPr/>
            <p:nvPr/>
          </p:nvGrpSpPr>
          <p:grpSpPr>
            <a:xfrm>
              <a:off x="2794698" y="5448736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5DBE5DCB-2040-4BB6-8ED5-3A16F17A0C35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2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이등변 삼각형 135">
                <a:extLst>
                  <a:ext uri="{FF2B5EF4-FFF2-40B4-BE49-F238E27FC236}">
                    <a16:creationId xmlns:a16="http://schemas.microsoft.com/office/drawing/2014/main" id="{CF1205E0-5C4A-447F-BA2A-7F0F4E63418F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98E8FA1F-222A-4B0C-A587-79DF07A06970}"/>
                </a:ext>
              </a:extLst>
            </p:cNvPr>
            <p:cNvGrpSpPr/>
            <p:nvPr/>
          </p:nvGrpSpPr>
          <p:grpSpPr>
            <a:xfrm>
              <a:off x="3034652" y="5894262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33" name="타원 132">
                <a:extLst>
                  <a:ext uri="{FF2B5EF4-FFF2-40B4-BE49-F238E27FC236}">
                    <a16:creationId xmlns:a16="http://schemas.microsoft.com/office/drawing/2014/main" id="{14132C1A-5877-4154-98C5-672A396731EB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4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이등변 삼각형 133">
                <a:extLst>
                  <a:ext uri="{FF2B5EF4-FFF2-40B4-BE49-F238E27FC236}">
                    <a16:creationId xmlns:a16="http://schemas.microsoft.com/office/drawing/2014/main" id="{76966073-06CA-4060-A0AE-3B042F42599D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91009391-CD6A-4E64-AF48-130F87FEB6EC}"/>
                </a:ext>
              </a:extLst>
            </p:cNvPr>
            <p:cNvGrpSpPr/>
            <p:nvPr/>
          </p:nvGrpSpPr>
          <p:grpSpPr>
            <a:xfrm>
              <a:off x="3196319" y="5894399"/>
              <a:ext cx="135762" cy="193082"/>
              <a:chOff x="10386330" y="2067786"/>
              <a:chExt cx="623825" cy="88721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B20D1798-9693-4EC0-BAAC-5090280C9B9B}"/>
                  </a:ext>
                </a:extLst>
              </p:cNvPr>
              <p:cNvSpPr/>
              <p:nvPr/>
            </p:nvSpPr>
            <p:spPr>
              <a:xfrm>
                <a:off x="10386330" y="2067786"/>
                <a:ext cx="623825" cy="62382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1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이등변 삼각형 131">
                <a:extLst>
                  <a:ext uri="{FF2B5EF4-FFF2-40B4-BE49-F238E27FC236}">
                    <a16:creationId xmlns:a16="http://schemas.microsoft.com/office/drawing/2014/main" id="{E5020080-1933-4C60-B1C0-B25CACE9CB23}"/>
                  </a:ext>
                </a:extLst>
              </p:cNvPr>
              <p:cNvSpPr/>
              <p:nvPr/>
            </p:nvSpPr>
            <p:spPr>
              <a:xfrm flipV="1">
                <a:off x="10494553" y="2582730"/>
                <a:ext cx="407367" cy="37226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" name="타원 10">
            <a:extLst>
              <a:ext uri="{FF2B5EF4-FFF2-40B4-BE49-F238E27FC236}">
                <a16:creationId xmlns:a16="http://schemas.microsoft.com/office/drawing/2014/main" id="{17D073FE-52E2-448A-9B1C-7AC3A3035968}"/>
              </a:ext>
            </a:extLst>
          </p:cNvPr>
          <p:cNvSpPr/>
          <p:nvPr/>
        </p:nvSpPr>
        <p:spPr>
          <a:xfrm>
            <a:off x="761068" y="2233715"/>
            <a:ext cx="1064848" cy="106484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120.5</a:t>
            </a:r>
            <a:endParaRPr lang="ko-KR" altLang="en-US" dirty="0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9575CCC1-1F79-459B-9B30-2291ACCCEDD8}"/>
              </a:ext>
            </a:extLst>
          </p:cNvPr>
          <p:cNvSpPr/>
          <p:nvPr/>
        </p:nvSpPr>
        <p:spPr>
          <a:xfrm>
            <a:off x="1894826" y="2237041"/>
            <a:ext cx="1064848" cy="106484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6.5</a:t>
            </a:r>
            <a:endParaRPr lang="ko-KR" altLang="en-US" dirty="0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31D7A7F9-429A-46F2-9ADD-8693CE8174CD}"/>
              </a:ext>
            </a:extLst>
          </p:cNvPr>
          <p:cNvSpPr/>
          <p:nvPr/>
        </p:nvSpPr>
        <p:spPr>
          <a:xfrm>
            <a:off x="3023736" y="2235152"/>
            <a:ext cx="1064848" cy="106484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0C11A19-3E71-4A33-9CCD-B9DCAFD03736}"/>
              </a:ext>
            </a:extLst>
          </p:cNvPr>
          <p:cNvSpPr/>
          <p:nvPr/>
        </p:nvSpPr>
        <p:spPr>
          <a:xfrm>
            <a:off x="815201" y="1941827"/>
            <a:ext cx="1044111" cy="28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월 누적 방문자</a:t>
            </a: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A3E51239-7AD7-4756-8C48-0A57499BC8D4}"/>
              </a:ext>
            </a:extLst>
          </p:cNvPr>
          <p:cNvSpPr/>
          <p:nvPr/>
        </p:nvSpPr>
        <p:spPr>
          <a:xfrm>
            <a:off x="1881386" y="1944045"/>
            <a:ext cx="1044111" cy="28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일평균 방문자</a:t>
            </a: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A4A3DF1A-3221-486A-B6A7-BF1FF60F370A}"/>
              </a:ext>
            </a:extLst>
          </p:cNvPr>
          <p:cNvSpPr/>
          <p:nvPr/>
        </p:nvSpPr>
        <p:spPr>
          <a:xfrm>
            <a:off x="3000537" y="1942458"/>
            <a:ext cx="1044111" cy="28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금일 방문자 수</a:t>
            </a: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C8D45F24-7CF6-46B2-AB95-6465DA95B0B7}"/>
              </a:ext>
            </a:extLst>
          </p:cNvPr>
          <p:cNvSpPr/>
          <p:nvPr/>
        </p:nvSpPr>
        <p:spPr>
          <a:xfrm>
            <a:off x="4271721" y="1599478"/>
            <a:ext cx="1044111" cy="28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</a:rPr>
              <a:t>요일별</a:t>
            </a:r>
            <a:r>
              <a:rPr lang="ko-KR" altLang="en-US" sz="1000" b="1" dirty="0">
                <a:solidFill>
                  <a:schemeClr val="tx1"/>
                </a:solidFill>
              </a:rPr>
              <a:t> 방문자</a:t>
            </a: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47F30576-2AA2-493A-A54C-022C4F8A9192}"/>
              </a:ext>
            </a:extLst>
          </p:cNvPr>
          <p:cNvSpPr/>
          <p:nvPr/>
        </p:nvSpPr>
        <p:spPr>
          <a:xfrm>
            <a:off x="6986315" y="1610154"/>
            <a:ext cx="1252163" cy="28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시간대별 </a:t>
            </a:r>
            <a:r>
              <a:rPr lang="ko-KR" altLang="en-US" sz="1000" b="1" dirty="0">
                <a:solidFill>
                  <a:schemeClr val="tx1"/>
                </a:solidFill>
              </a:rPr>
              <a:t>방문자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F4A63E-CDDC-41A9-BFAE-5C14BC614CF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017852" y="1887912"/>
            <a:ext cx="2493056" cy="145872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8D1C9EC-E1D6-4755-ACCD-BF53EFC7980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261285" y="1900872"/>
            <a:ext cx="2582360" cy="145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88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D90B3298-6043-432F-9E32-F982BEC07778}"/>
              </a:ext>
            </a:extLst>
          </p:cNvPr>
          <p:cNvSpPr/>
          <p:nvPr/>
        </p:nvSpPr>
        <p:spPr>
          <a:xfrm>
            <a:off x="17059" y="1135676"/>
            <a:ext cx="9874370" cy="55517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3B6A65-8332-4DA1-AF42-776A407E0A73}"/>
              </a:ext>
            </a:extLst>
          </p:cNvPr>
          <p:cNvSpPr/>
          <p:nvPr/>
        </p:nvSpPr>
        <p:spPr>
          <a:xfrm>
            <a:off x="17059" y="1135676"/>
            <a:ext cx="9874370" cy="388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B793379-4412-4376-8A6F-AD777511D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6" y="1146174"/>
            <a:ext cx="1151283" cy="370056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F4F0629E-6EA3-49F9-B02F-35226D386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221" y="106680"/>
            <a:ext cx="2288403" cy="6644640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6E6809A4-7875-4E48-AEBC-FB827B9C5653}"/>
              </a:ext>
            </a:extLst>
          </p:cNvPr>
          <p:cNvSpPr txBox="1"/>
          <p:nvPr/>
        </p:nvSpPr>
        <p:spPr>
          <a:xfrm>
            <a:off x="10600944" y="466247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독거노인 </a:t>
            </a:r>
            <a:r>
              <a:rPr lang="en-US" altLang="ko-KR" sz="1000" dirty="0"/>
              <a:t>AI </a:t>
            </a:r>
            <a:r>
              <a:rPr lang="ko-KR" altLang="en-US" sz="1000" dirty="0" err="1"/>
              <a:t>안심케어</a:t>
            </a:r>
            <a:endParaRPr lang="ko-KR" altLang="en-US" sz="10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344DC11-D38F-4243-8EC0-6BFFF1FFCBBE}"/>
              </a:ext>
            </a:extLst>
          </p:cNvPr>
          <p:cNvSpPr txBox="1"/>
          <p:nvPr/>
        </p:nvSpPr>
        <p:spPr>
          <a:xfrm>
            <a:off x="10594966" y="691193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index</a:t>
            </a:r>
            <a:endParaRPr lang="ko-KR" altLang="en-US" sz="10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9C22A05-1B67-4043-9C4A-077D405B7AC7}"/>
              </a:ext>
            </a:extLst>
          </p:cNvPr>
          <p:cNvSpPr txBox="1"/>
          <p:nvPr/>
        </p:nvSpPr>
        <p:spPr>
          <a:xfrm>
            <a:off x="10600944" y="904724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전체 보기 </a:t>
            </a:r>
            <a:r>
              <a:rPr lang="en-US" altLang="ko-KR" sz="1000" dirty="0"/>
              <a:t>index</a:t>
            </a:r>
            <a:endParaRPr lang="ko-KR" altLang="en-US" sz="10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D10B10B-1C92-4808-9715-7FC50F86D140}"/>
              </a:ext>
            </a:extLst>
          </p:cNvPr>
          <p:cNvSpPr txBox="1"/>
          <p:nvPr/>
        </p:nvSpPr>
        <p:spPr>
          <a:xfrm>
            <a:off x="10591494" y="176249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Monitoring_1</a:t>
            </a:r>
            <a:endParaRPr lang="ko-KR" altLang="en-US" sz="1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B612CD-A700-4CED-98F2-29A53EE1C3B2}"/>
              </a:ext>
            </a:extLst>
          </p:cNvPr>
          <p:cNvSpPr/>
          <p:nvPr/>
        </p:nvSpPr>
        <p:spPr>
          <a:xfrm>
            <a:off x="655907" y="1545790"/>
            <a:ext cx="9194193" cy="511401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CCA51D47-F778-4D2F-B106-1E7B9CBF5056}"/>
              </a:ext>
            </a:extLst>
          </p:cNvPr>
          <p:cNvSpPr/>
          <p:nvPr/>
        </p:nvSpPr>
        <p:spPr>
          <a:xfrm>
            <a:off x="1301070" y="1191952"/>
            <a:ext cx="19231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종합정보현황</a:t>
            </a: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0658FC14-2191-482E-B08E-34701C763203}"/>
              </a:ext>
            </a:extLst>
          </p:cNvPr>
          <p:cNvSpPr/>
          <p:nvPr/>
        </p:nvSpPr>
        <p:spPr>
          <a:xfrm>
            <a:off x="3537571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독거노인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안심케어</a:t>
            </a: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378D72B7-0F54-4485-9C24-37F84B110E5A}"/>
              </a:ext>
            </a:extLst>
          </p:cNvPr>
          <p:cNvSpPr/>
          <p:nvPr/>
        </p:nvSpPr>
        <p:spPr>
          <a:xfrm>
            <a:off x="5725600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스마트타운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관리</a:t>
            </a: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4B4F681C-B039-4AA8-9E63-94BB49CF0643}"/>
              </a:ext>
            </a:extLst>
          </p:cNvPr>
          <p:cNvSpPr/>
          <p:nvPr/>
        </p:nvSpPr>
        <p:spPr>
          <a:xfrm>
            <a:off x="20493" y="1545791"/>
            <a:ext cx="584655" cy="5114017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래픽 11" descr="단일 톱니바퀴 단색으로 채워진">
            <a:extLst>
              <a:ext uri="{FF2B5EF4-FFF2-40B4-BE49-F238E27FC236}">
                <a16:creationId xmlns:a16="http://schemas.microsoft.com/office/drawing/2014/main" id="{7912A135-DCE4-5547-9123-F453F4833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73674" y="1162028"/>
            <a:ext cx="276426" cy="276426"/>
          </a:xfrm>
          <a:prstGeom prst="rect">
            <a:avLst/>
          </a:prstGeom>
        </p:spPr>
      </p:pic>
      <p:pic>
        <p:nvPicPr>
          <p:cNvPr id="17" name="그래픽 16" descr="돋보기 단색으로 채워진">
            <a:extLst>
              <a:ext uri="{FF2B5EF4-FFF2-40B4-BE49-F238E27FC236}">
                <a16:creationId xmlns:a16="http://schemas.microsoft.com/office/drawing/2014/main" id="{E7A07C22-FF7A-3C48-AD04-5C895530E2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142" y="1185185"/>
            <a:ext cx="248587" cy="248587"/>
          </a:xfrm>
          <a:prstGeom prst="rect">
            <a:avLst/>
          </a:prstGeom>
        </p:spPr>
      </p:pic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5897CA0-E0A7-B44B-814E-D4C00FB9C4F5}"/>
              </a:ext>
            </a:extLst>
          </p:cNvPr>
          <p:cNvSpPr/>
          <p:nvPr/>
        </p:nvSpPr>
        <p:spPr>
          <a:xfrm>
            <a:off x="9465545" y="1387357"/>
            <a:ext cx="507202" cy="13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rgbClr val="254699"/>
                </a:solidFill>
              </a:rPr>
              <a:t>설정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2EF8E48-7611-584E-9F41-BD37DBDCBE18}"/>
              </a:ext>
            </a:extLst>
          </p:cNvPr>
          <p:cNvSpPr/>
          <p:nvPr/>
        </p:nvSpPr>
        <p:spPr>
          <a:xfrm>
            <a:off x="9135626" y="1389035"/>
            <a:ext cx="507202" cy="13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rgbClr val="254699"/>
                </a:solidFill>
              </a:rPr>
              <a:t>검색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52FF2F7-FBFA-C944-A6D2-339C448F9F98}"/>
              </a:ext>
            </a:extLst>
          </p:cNvPr>
          <p:cNvSpPr/>
          <p:nvPr/>
        </p:nvSpPr>
        <p:spPr>
          <a:xfrm>
            <a:off x="7731293" y="1202860"/>
            <a:ext cx="1481029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2021-11-22</a:t>
            </a:r>
            <a:r>
              <a:rPr lang="ko-KR" altLang="en-US" sz="800" b="1" dirty="0">
                <a:solidFill>
                  <a:schemeClr val="tx1"/>
                </a:solidFill>
              </a:rPr>
              <a:t> 월요일 </a:t>
            </a:r>
            <a:r>
              <a:rPr lang="en-US" altLang="ko-KR" sz="800" b="1" dirty="0">
                <a:solidFill>
                  <a:schemeClr val="tx1"/>
                </a:solidFill>
              </a:rPr>
              <a:t>21:56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1918B42-490D-4EE6-9ADE-A37075DC6E10}"/>
              </a:ext>
            </a:extLst>
          </p:cNvPr>
          <p:cNvGrpSpPr/>
          <p:nvPr/>
        </p:nvGrpSpPr>
        <p:grpSpPr>
          <a:xfrm>
            <a:off x="17285" y="3090034"/>
            <a:ext cx="578615" cy="1759277"/>
            <a:chOff x="1896660" y="2494410"/>
            <a:chExt cx="578615" cy="175927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3B68035-96C4-4037-81F9-4A0D4F6E0704}"/>
                </a:ext>
              </a:extLst>
            </p:cNvPr>
            <p:cNvGrpSpPr/>
            <p:nvPr/>
          </p:nvGrpSpPr>
          <p:grpSpPr>
            <a:xfrm>
              <a:off x="1896660" y="2494410"/>
              <a:ext cx="578615" cy="1759277"/>
              <a:chOff x="23472" y="2548963"/>
              <a:chExt cx="578615" cy="1759277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031D0AE8-B7BE-49C3-BFCB-58B53469D5C1}"/>
                  </a:ext>
                </a:extLst>
              </p:cNvPr>
              <p:cNvSpPr/>
              <p:nvPr/>
            </p:nvSpPr>
            <p:spPr>
              <a:xfrm>
                <a:off x="23472" y="2548963"/>
                <a:ext cx="573470" cy="175927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0B3FEB4F-526A-4247-9A21-3AB1C3885687}"/>
                  </a:ext>
                </a:extLst>
              </p:cNvPr>
              <p:cNvGrpSpPr/>
              <p:nvPr/>
            </p:nvGrpSpPr>
            <p:grpSpPr>
              <a:xfrm>
                <a:off x="29467" y="2601895"/>
                <a:ext cx="572620" cy="1599544"/>
                <a:chOff x="870511" y="-626618"/>
                <a:chExt cx="572620" cy="1599544"/>
              </a:xfrm>
            </p:grpSpPr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61742C53-9E76-4284-A263-B204C7496494}"/>
                    </a:ext>
                  </a:extLst>
                </p:cNvPr>
                <p:cNvSpPr/>
                <p:nvPr/>
              </p:nvSpPr>
              <p:spPr>
                <a:xfrm>
                  <a:off x="872424" y="-599619"/>
                  <a:ext cx="570707" cy="5072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r>
                    <a:rPr lang="ko-KR" altLang="en-US" sz="700" b="1" dirty="0">
                      <a:solidFill>
                        <a:srgbClr val="254699"/>
                      </a:solidFill>
                    </a:rPr>
                    <a:t>전체 보기</a:t>
                  </a:r>
                </a:p>
              </p:txBody>
            </p:sp>
            <p:pic>
              <p:nvPicPr>
                <p:cNvPr id="51" name="그래픽 50" descr="모니터 단색으로 채워진">
                  <a:extLst>
                    <a:ext uri="{FF2B5EF4-FFF2-40B4-BE49-F238E27FC236}">
                      <a16:creationId xmlns:a16="http://schemas.microsoft.com/office/drawing/2014/main" id="{82EE90B3-A86C-4DCE-B16F-75674F5160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3183" y="-626618"/>
                  <a:ext cx="450533" cy="450533"/>
                </a:xfrm>
                <a:prstGeom prst="rect">
                  <a:avLst/>
                </a:prstGeom>
              </p:spPr>
            </p:pic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A5BB6C43-37AD-425E-99DC-D756254281C3}"/>
                    </a:ext>
                  </a:extLst>
                </p:cNvPr>
                <p:cNvSpPr/>
                <p:nvPr/>
              </p:nvSpPr>
              <p:spPr>
                <a:xfrm>
                  <a:off x="870511" y="-83971"/>
                  <a:ext cx="570707" cy="5072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r>
                    <a:rPr lang="ko-KR" altLang="en-US" sz="700" b="1" dirty="0">
                      <a:solidFill>
                        <a:srgbClr val="254699"/>
                      </a:solidFill>
                    </a:rPr>
                    <a:t>상세 보기</a:t>
                  </a:r>
                </a:p>
              </p:txBody>
            </p:sp>
            <p:pic>
              <p:nvPicPr>
                <p:cNvPr id="53" name="그래픽 52" descr="사용자 단색으로 채워진">
                  <a:extLst>
                    <a:ext uri="{FF2B5EF4-FFF2-40B4-BE49-F238E27FC236}">
                      <a16:creationId xmlns:a16="http://schemas.microsoft.com/office/drawing/2014/main" id="{E5306D54-991C-4DDD-BF66-A708CECE50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2362" y="-86747"/>
                  <a:ext cx="403490" cy="403490"/>
                </a:xfrm>
                <a:prstGeom prst="rect">
                  <a:avLst/>
                </a:prstGeom>
              </p:spPr>
            </p:pic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D47A7D58-7E17-4153-AB80-1E3B6ACCB3AB}"/>
                    </a:ext>
                  </a:extLst>
                </p:cNvPr>
                <p:cNvSpPr/>
                <p:nvPr/>
              </p:nvSpPr>
              <p:spPr>
                <a:xfrm>
                  <a:off x="872189" y="465682"/>
                  <a:ext cx="570707" cy="5072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r>
                    <a:rPr lang="en-US" altLang="ko-KR" sz="700" b="1" dirty="0">
                      <a:solidFill>
                        <a:srgbClr val="254699"/>
                      </a:solidFill>
                    </a:rPr>
                    <a:t>QR</a:t>
                  </a:r>
                  <a:r>
                    <a:rPr lang="ko-KR" altLang="en-US" sz="700" b="1" dirty="0">
                      <a:solidFill>
                        <a:srgbClr val="254699"/>
                      </a:solidFill>
                    </a:rPr>
                    <a:t> 관리</a:t>
                  </a:r>
                </a:p>
              </p:txBody>
            </p:sp>
          </p:grpSp>
        </p:grpSp>
        <p:pic>
          <p:nvPicPr>
            <p:cNvPr id="1026" name="Picture 2" descr="Qr code">
              <a:extLst>
                <a:ext uri="{FF2B5EF4-FFF2-40B4-BE49-F238E27FC236}">
                  <a16:creationId xmlns:a16="http://schemas.microsoft.com/office/drawing/2014/main" id="{4EFC915A-FF2B-4B6D-9AC4-B0D5531C0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014412" y="3650248"/>
              <a:ext cx="345244" cy="3452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1C3B83-5EE4-ED44-816C-5C377703BC5E}"/>
              </a:ext>
            </a:extLst>
          </p:cNvPr>
          <p:cNvSpPr/>
          <p:nvPr/>
        </p:nvSpPr>
        <p:spPr>
          <a:xfrm>
            <a:off x="26316" y="4792613"/>
            <a:ext cx="578318" cy="5072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ko-KR" altLang="en-US" sz="700" b="1" dirty="0">
                <a:solidFill>
                  <a:srgbClr val="254699"/>
                </a:solidFill>
              </a:rPr>
              <a:t>화상 통화</a:t>
            </a:r>
          </a:p>
        </p:txBody>
      </p:sp>
      <p:pic>
        <p:nvPicPr>
          <p:cNvPr id="20" name="그래픽 19" descr="온라인 모임 단색으로 채워진">
            <a:extLst>
              <a:ext uri="{FF2B5EF4-FFF2-40B4-BE49-F238E27FC236}">
                <a16:creationId xmlns:a16="http://schemas.microsoft.com/office/drawing/2014/main" id="{301FC52B-8AAE-E844-B77E-55AA3722B4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7246" y="4820959"/>
            <a:ext cx="380717" cy="380717"/>
          </a:xfrm>
          <a:prstGeom prst="rect">
            <a:avLst/>
          </a:prstGeom>
        </p:spPr>
      </p:pic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27B3859B-ABD0-4669-9B35-1B7DDAEBFF3A}"/>
              </a:ext>
            </a:extLst>
          </p:cNvPr>
          <p:cNvSpPr/>
          <p:nvPr/>
        </p:nvSpPr>
        <p:spPr>
          <a:xfrm>
            <a:off x="23491" y="1556120"/>
            <a:ext cx="570707" cy="5072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ko-KR" altLang="en-US" sz="700" b="1" dirty="0">
                <a:solidFill>
                  <a:srgbClr val="254699"/>
                </a:solidFill>
              </a:rPr>
              <a:t>헬스 케어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E71A7AC-1FE8-CA46-9D27-24048023025E}"/>
              </a:ext>
            </a:extLst>
          </p:cNvPr>
          <p:cNvSpPr/>
          <p:nvPr/>
        </p:nvSpPr>
        <p:spPr>
          <a:xfrm>
            <a:off x="25193" y="2075760"/>
            <a:ext cx="570707" cy="5072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ko-KR" altLang="en-US" sz="700" b="1" dirty="0">
                <a:solidFill>
                  <a:srgbClr val="254699"/>
                </a:solidFill>
              </a:rPr>
              <a:t>심신 케어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56C2A4C-76DD-2B4A-92DA-F9E655BA154F}"/>
              </a:ext>
            </a:extLst>
          </p:cNvPr>
          <p:cNvSpPr/>
          <p:nvPr/>
        </p:nvSpPr>
        <p:spPr>
          <a:xfrm>
            <a:off x="26763" y="2593333"/>
            <a:ext cx="570707" cy="5072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en-US" altLang="ko-KR" sz="700" b="1" dirty="0">
                <a:solidFill>
                  <a:srgbClr val="254699"/>
                </a:solidFill>
              </a:rPr>
              <a:t>QR </a:t>
            </a:r>
            <a:r>
              <a:rPr lang="ko-KR" altLang="en-US" sz="700" b="1" dirty="0">
                <a:solidFill>
                  <a:srgbClr val="254699"/>
                </a:solidFill>
              </a:rPr>
              <a:t>출입관리</a:t>
            </a:r>
            <a:endParaRPr lang="en-US" altLang="ko-KR" sz="700" b="1" dirty="0">
              <a:solidFill>
                <a:srgbClr val="254699"/>
              </a:solidFill>
            </a:endParaRPr>
          </a:p>
        </p:txBody>
      </p:sp>
      <p:pic>
        <p:nvPicPr>
          <p:cNvPr id="4" name="그래픽 3" descr="실행 단색으로 채워진">
            <a:extLst>
              <a:ext uri="{FF2B5EF4-FFF2-40B4-BE49-F238E27FC236}">
                <a16:creationId xmlns:a16="http://schemas.microsoft.com/office/drawing/2014/main" id="{55C692A3-870E-5B4B-8DC5-DFD5F4A346D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9035" y="1584537"/>
            <a:ext cx="359875" cy="359875"/>
          </a:xfrm>
          <a:prstGeom prst="rect">
            <a:avLst/>
          </a:prstGeom>
        </p:spPr>
      </p:pic>
      <p:pic>
        <p:nvPicPr>
          <p:cNvPr id="9" name="그래픽 8" descr="명상 단색으로 채워진">
            <a:extLst>
              <a:ext uri="{FF2B5EF4-FFF2-40B4-BE49-F238E27FC236}">
                <a16:creationId xmlns:a16="http://schemas.microsoft.com/office/drawing/2014/main" id="{4E56955F-9D55-E44C-A7F1-32DE5EFF6A7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1504" y="2074253"/>
            <a:ext cx="402166" cy="402166"/>
          </a:xfrm>
          <a:prstGeom prst="rect">
            <a:avLst/>
          </a:prstGeom>
        </p:spPr>
      </p:pic>
      <p:pic>
        <p:nvPicPr>
          <p:cNvPr id="13" name="그래픽 12" descr="QR 코드 단색으로 채워진">
            <a:extLst>
              <a:ext uri="{FF2B5EF4-FFF2-40B4-BE49-F238E27FC236}">
                <a16:creationId xmlns:a16="http://schemas.microsoft.com/office/drawing/2014/main" id="{D957C0A4-3F3A-EE45-AD06-66EF66F78FD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22542" y="2611848"/>
            <a:ext cx="372889" cy="372889"/>
          </a:xfrm>
          <a:prstGeom prst="rect">
            <a:avLst/>
          </a:prstGeom>
        </p:spPr>
      </p:pic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F2BF0F57-253D-4928-A878-D8BC2B6F9A91}"/>
              </a:ext>
            </a:extLst>
          </p:cNvPr>
          <p:cNvSpPr/>
          <p:nvPr/>
        </p:nvSpPr>
        <p:spPr>
          <a:xfrm>
            <a:off x="715140" y="1582679"/>
            <a:ext cx="1237947" cy="28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QR </a:t>
            </a:r>
            <a:r>
              <a:rPr lang="ko-KR" altLang="en-US" sz="1000" b="1" dirty="0">
                <a:solidFill>
                  <a:schemeClr val="tx1"/>
                </a:solidFill>
              </a:rPr>
              <a:t>출입 상세보기</a:t>
            </a:r>
          </a:p>
        </p:txBody>
      </p:sp>
      <p:graphicFrame>
        <p:nvGraphicFramePr>
          <p:cNvPr id="214" name="표 11">
            <a:extLst>
              <a:ext uri="{FF2B5EF4-FFF2-40B4-BE49-F238E27FC236}">
                <a16:creationId xmlns:a16="http://schemas.microsoft.com/office/drawing/2014/main" id="{85F4680A-1C4A-4E7F-A03A-3E8101663759}"/>
              </a:ext>
            </a:extLst>
          </p:cNvPr>
          <p:cNvGraphicFramePr>
            <a:graphicFrameLocks noGrp="1"/>
          </p:cNvGraphicFramePr>
          <p:nvPr/>
        </p:nvGraphicFramePr>
        <p:xfrm>
          <a:off x="750681" y="2431543"/>
          <a:ext cx="901777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5564">
                  <a:extLst>
                    <a:ext uri="{9D8B030D-6E8A-4147-A177-3AD203B41FA5}">
                      <a16:colId xmlns:a16="http://schemas.microsoft.com/office/drawing/2014/main" val="2076206072"/>
                    </a:ext>
                  </a:extLst>
                </a:gridCol>
                <a:gridCol w="1650634">
                  <a:extLst>
                    <a:ext uri="{9D8B030D-6E8A-4147-A177-3AD203B41FA5}">
                      <a16:colId xmlns:a16="http://schemas.microsoft.com/office/drawing/2014/main" val="3290709867"/>
                    </a:ext>
                  </a:extLst>
                </a:gridCol>
                <a:gridCol w="1181335">
                  <a:extLst>
                    <a:ext uri="{9D8B030D-6E8A-4147-A177-3AD203B41FA5}">
                      <a16:colId xmlns:a16="http://schemas.microsoft.com/office/drawing/2014/main" val="1681018789"/>
                    </a:ext>
                  </a:extLst>
                </a:gridCol>
                <a:gridCol w="1262251">
                  <a:extLst>
                    <a:ext uri="{9D8B030D-6E8A-4147-A177-3AD203B41FA5}">
                      <a16:colId xmlns:a16="http://schemas.microsoft.com/office/drawing/2014/main" val="2364144912"/>
                    </a:ext>
                  </a:extLst>
                </a:gridCol>
                <a:gridCol w="1828643">
                  <a:extLst>
                    <a:ext uri="{9D8B030D-6E8A-4147-A177-3AD203B41FA5}">
                      <a16:colId xmlns:a16="http://schemas.microsoft.com/office/drawing/2014/main" val="1375644915"/>
                    </a:ext>
                  </a:extLst>
                </a:gridCol>
                <a:gridCol w="1359345">
                  <a:extLst>
                    <a:ext uri="{9D8B030D-6E8A-4147-A177-3AD203B41FA5}">
                      <a16:colId xmlns:a16="http://schemas.microsoft.com/office/drawing/2014/main" val="717491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일시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나이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전화번호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방문 유형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0404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AA</a:t>
                      </a:r>
                      <a:r>
                        <a:rPr lang="ko-KR" altLang="en-US" sz="900" dirty="0"/>
                        <a:t> 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60</a:t>
                      </a:r>
                      <a:r>
                        <a:rPr lang="ko-KR" altLang="en-US" sz="900" dirty="0"/>
                        <a:t>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010-1234-5678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주민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방문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2282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AA</a:t>
                      </a:r>
                      <a:r>
                        <a:rPr lang="ko-KR" altLang="en-US" sz="900" dirty="0"/>
                        <a:t> 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60</a:t>
                      </a:r>
                      <a:r>
                        <a:rPr lang="ko-KR" altLang="en-US" sz="900" dirty="0"/>
                        <a:t>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010-1234-5678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주민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방문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2945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AA</a:t>
                      </a:r>
                      <a:r>
                        <a:rPr lang="ko-KR" altLang="en-US" sz="900" dirty="0"/>
                        <a:t> 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60</a:t>
                      </a:r>
                      <a:r>
                        <a:rPr lang="ko-KR" altLang="en-US" sz="900" dirty="0"/>
                        <a:t>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010-1234-5678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주민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방문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075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AA</a:t>
                      </a:r>
                      <a:r>
                        <a:rPr lang="ko-KR" altLang="en-US" sz="900" dirty="0"/>
                        <a:t> 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60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세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010-1234-5678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주민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방문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3398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AA</a:t>
                      </a:r>
                      <a:r>
                        <a:rPr lang="ko-KR" altLang="en-US" sz="900" dirty="0"/>
                        <a:t> 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60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세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010-1234-5678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주민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방문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4424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AA</a:t>
                      </a:r>
                      <a:r>
                        <a:rPr lang="ko-KR" altLang="en-US" sz="900" dirty="0"/>
                        <a:t> 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60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세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010-1234-5678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주민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방문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068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AA</a:t>
                      </a:r>
                      <a:r>
                        <a:rPr lang="ko-KR" altLang="en-US" sz="900" dirty="0"/>
                        <a:t> 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60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세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010-1234-5678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주민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방문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4453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AA</a:t>
                      </a:r>
                      <a:r>
                        <a:rPr lang="ko-KR" altLang="en-US" sz="900" dirty="0"/>
                        <a:t> 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60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세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010-1234-5678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주민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방문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7321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AA</a:t>
                      </a:r>
                      <a:r>
                        <a:rPr lang="ko-KR" altLang="en-US" sz="900" dirty="0"/>
                        <a:t> 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60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010-1234-5678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주민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방문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441179"/>
                  </a:ext>
                </a:extLst>
              </a:tr>
            </a:tbl>
          </a:graphicData>
        </a:graphic>
      </p:graphicFrame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D077D252-0415-4C18-92DD-DA68FDF0FBB2}"/>
              </a:ext>
            </a:extLst>
          </p:cNvPr>
          <p:cNvSpPr/>
          <p:nvPr/>
        </p:nvSpPr>
        <p:spPr>
          <a:xfrm>
            <a:off x="715140" y="1911287"/>
            <a:ext cx="9053313" cy="36569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A6DF6ACC-642B-4CC2-B340-D024CE0DA2F6}"/>
              </a:ext>
            </a:extLst>
          </p:cNvPr>
          <p:cNvSpPr/>
          <p:nvPr/>
        </p:nvSpPr>
        <p:spPr>
          <a:xfrm>
            <a:off x="1457410" y="2011152"/>
            <a:ext cx="1237468" cy="164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ko-Kore-KR" sz="900" b="1" dirty="0">
                <a:solidFill>
                  <a:schemeClr val="bg1">
                    <a:lumMod val="85000"/>
                  </a:schemeClr>
                </a:solidFill>
              </a:rPr>
              <a:t>YYYY-MM-DD</a:t>
            </a:r>
            <a:endParaRPr kumimoji="1" lang="ko-Kore-KR" altLang="en-US" sz="9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EB196F78-612C-4B45-B446-C4C35CD01601}"/>
              </a:ext>
            </a:extLst>
          </p:cNvPr>
          <p:cNvSpPr txBox="1"/>
          <p:nvPr/>
        </p:nvSpPr>
        <p:spPr>
          <a:xfrm>
            <a:off x="747923" y="1974774"/>
            <a:ext cx="896200" cy="220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900" b="1" dirty="0"/>
              <a:t>기간</a:t>
            </a:r>
            <a:r>
              <a:rPr kumimoji="1" lang="ko-KR" altLang="en-US" sz="900" b="1" dirty="0"/>
              <a:t> 검색</a:t>
            </a:r>
            <a:endParaRPr kumimoji="1" lang="ko-Kore-KR" altLang="en-US" sz="900" b="1" dirty="0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D8952402-C4B3-4C40-8E50-5861BB7557D1}"/>
              </a:ext>
            </a:extLst>
          </p:cNvPr>
          <p:cNvSpPr txBox="1"/>
          <p:nvPr/>
        </p:nvSpPr>
        <p:spPr>
          <a:xfrm>
            <a:off x="4698592" y="1986986"/>
            <a:ext cx="1289831" cy="220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900" b="1" dirty="0"/>
              <a:t>단어</a:t>
            </a:r>
            <a:r>
              <a:rPr kumimoji="1" lang="ko-KR" altLang="en-US" sz="900" b="1" dirty="0"/>
              <a:t> 검색</a:t>
            </a:r>
            <a:endParaRPr kumimoji="1" lang="ko-Kore-KR" altLang="en-US" sz="900" b="1" dirty="0"/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0EB159A8-1A48-45C5-A49B-B47C25BDA8F8}"/>
              </a:ext>
            </a:extLst>
          </p:cNvPr>
          <p:cNvSpPr/>
          <p:nvPr/>
        </p:nvSpPr>
        <p:spPr>
          <a:xfrm>
            <a:off x="6391816" y="1981356"/>
            <a:ext cx="1259943" cy="200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900" b="1" dirty="0">
                <a:solidFill>
                  <a:schemeClr val="bg1">
                    <a:lumMod val="85000"/>
                  </a:schemeClr>
                </a:solidFill>
              </a:rPr>
              <a:t>검색어</a:t>
            </a:r>
            <a:r>
              <a:rPr kumimoji="1" lang="ko-KR" altLang="en-US" sz="900" b="1" dirty="0">
                <a:solidFill>
                  <a:schemeClr val="bg1">
                    <a:lumMod val="85000"/>
                  </a:schemeClr>
                </a:solidFill>
              </a:rPr>
              <a:t> 입력</a:t>
            </a:r>
            <a:endParaRPr kumimoji="1" lang="ko-Kore-KR" altLang="en-US" sz="9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38CB26D8-FB22-47F9-B156-2D8B0FBB9E43}"/>
              </a:ext>
            </a:extLst>
          </p:cNvPr>
          <p:cNvSpPr txBox="1"/>
          <p:nvPr/>
        </p:nvSpPr>
        <p:spPr>
          <a:xfrm>
            <a:off x="2650339" y="1983240"/>
            <a:ext cx="366968" cy="220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900" b="1" dirty="0"/>
              <a:t>~</a:t>
            </a:r>
            <a:endParaRPr kumimoji="1" lang="ko-Kore-KR" altLang="en-US" sz="900" b="1" dirty="0"/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B3276F60-FB25-4862-8AA9-18E24B8CC3B5}"/>
              </a:ext>
            </a:extLst>
          </p:cNvPr>
          <p:cNvSpPr/>
          <p:nvPr/>
        </p:nvSpPr>
        <p:spPr>
          <a:xfrm>
            <a:off x="5471004" y="1988006"/>
            <a:ext cx="856804" cy="193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900" b="1" dirty="0">
                <a:solidFill>
                  <a:schemeClr val="bg1">
                    <a:lumMod val="85000"/>
                  </a:schemeClr>
                </a:solidFill>
              </a:rPr>
              <a:t>이름</a:t>
            </a:r>
            <a:endParaRPr kumimoji="1" lang="ko-Kore-KR" altLang="en-US" sz="900" dirty="0"/>
          </a:p>
        </p:txBody>
      </p:sp>
      <p:sp>
        <p:nvSpPr>
          <p:cNvPr id="230" name="삼각형 75">
            <a:extLst>
              <a:ext uri="{FF2B5EF4-FFF2-40B4-BE49-F238E27FC236}">
                <a16:creationId xmlns:a16="http://schemas.microsoft.com/office/drawing/2014/main" id="{6BFB9088-3AF2-435B-928E-859D17E46B5A}"/>
              </a:ext>
            </a:extLst>
          </p:cNvPr>
          <p:cNvSpPr/>
          <p:nvPr/>
        </p:nvSpPr>
        <p:spPr>
          <a:xfrm rot="10800000">
            <a:off x="6100392" y="2038897"/>
            <a:ext cx="150442" cy="1066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B7E345C-DD30-4147-85C8-2298E26B1C6C}"/>
              </a:ext>
            </a:extLst>
          </p:cNvPr>
          <p:cNvSpPr/>
          <p:nvPr/>
        </p:nvSpPr>
        <p:spPr>
          <a:xfrm>
            <a:off x="2946315" y="2002531"/>
            <a:ext cx="1237468" cy="164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ko-Kore-KR" sz="900" b="1" dirty="0">
                <a:solidFill>
                  <a:schemeClr val="bg1">
                    <a:lumMod val="85000"/>
                  </a:schemeClr>
                </a:solidFill>
              </a:rPr>
              <a:t>YYYY-MM-DD</a:t>
            </a:r>
            <a:endParaRPr kumimoji="1" lang="ko-Kore-KR" altLang="en-US" sz="9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C69AFED-5EA4-4B8B-A988-B9CEAF2330D1}"/>
              </a:ext>
            </a:extLst>
          </p:cNvPr>
          <p:cNvSpPr txBox="1"/>
          <p:nvPr/>
        </p:nvSpPr>
        <p:spPr>
          <a:xfrm>
            <a:off x="8413698" y="1975790"/>
            <a:ext cx="545561" cy="220496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00" b="1" dirty="0"/>
              <a:t>검색</a:t>
            </a:r>
            <a:endParaRPr kumimoji="1" lang="ko-Kore-KR" altLang="en-US" sz="900" b="1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E4EB8CD-D0A8-47DA-8CDE-492CAFEDCE6D}"/>
              </a:ext>
            </a:extLst>
          </p:cNvPr>
          <p:cNvSpPr txBox="1"/>
          <p:nvPr/>
        </p:nvSpPr>
        <p:spPr>
          <a:xfrm>
            <a:off x="9041751" y="1975790"/>
            <a:ext cx="567566" cy="22049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ko-KR" altLang="en-US" sz="900" b="1">
                <a:solidFill>
                  <a:schemeClr val="bg1"/>
                </a:solidFill>
              </a:rPr>
              <a:t>초기화</a:t>
            </a:r>
            <a:endParaRPr kumimoji="1" lang="ko-Kore-KR" altLang="en-US" sz="900" b="1" dirty="0">
              <a:solidFill>
                <a:schemeClr val="bg1"/>
              </a:solidFill>
            </a:endParaRPr>
          </a:p>
        </p:txBody>
      </p:sp>
      <p:pic>
        <p:nvPicPr>
          <p:cNvPr id="234" name="그림 233" descr="테이블이(가) 표시된 사진&#10;&#10;자동 생성된 설명">
            <a:extLst>
              <a:ext uri="{FF2B5EF4-FFF2-40B4-BE49-F238E27FC236}">
                <a16:creationId xmlns:a16="http://schemas.microsoft.com/office/drawing/2014/main" id="{E0FB4E9F-E94F-479C-8D25-2FBED191F7C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65193" y="6294506"/>
            <a:ext cx="2363126" cy="25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43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D90B3298-6043-432F-9E32-F982BEC07778}"/>
              </a:ext>
            </a:extLst>
          </p:cNvPr>
          <p:cNvSpPr/>
          <p:nvPr/>
        </p:nvSpPr>
        <p:spPr>
          <a:xfrm>
            <a:off x="17059" y="1135676"/>
            <a:ext cx="9874370" cy="55517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3B6A65-8332-4DA1-AF42-776A407E0A73}"/>
              </a:ext>
            </a:extLst>
          </p:cNvPr>
          <p:cNvSpPr/>
          <p:nvPr/>
        </p:nvSpPr>
        <p:spPr>
          <a:xfrm>
            <a:off x="17059" y="1135676"/>
            <a:ext cx="9874370" cy="388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B793379-4412-4376-8A6F-AD777511D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6" y="1146174"/>
            <a:ext cx="1151283" cy="370056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F4F0629E-6EA3-49F9-B02F-35226D386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221" y="106680"/>
            <a:ext cx="2288403" cy="6644640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6E6809A4-7875-4E48-AEBC-FB827B9C5653}"/>
              </a:ext>
            </a:extLst>
          </p:cNvPr>
          <p:cNvSpPr txBox="1"/>
          <p:nvPr/>
        </p:nvSpPr>
        <p:spPr>
          <a:xfrm>
            <a:off x="10600944" y="466247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독거노인 </a:t>
            </a:r>
            <a:r>
              <a:rPr lang="en-US" altLang="ko-KR" sz="1000" dirty="0"/>
              <a:t>AI </a:t>
            </a:r>
            <a:r>
              <a:rPr lang="ko-KR" altLang="en-US" sz="1000" dirty="0" err="1"/>
              <a:t>안심케어</a:t>
            </a:r>
            <a:endParaRPr lang="ko-KR" altLang="en-US" sz="10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344DC11-D38F-4243-8EC0-6BFFF1FFCBBE}"/>
              </a:ext>
            </a:extLst>
          </p:cNvPr>
          <p:cNvSpPr txBox="1"/>
          <p:nvPr/>
        </p:nvSpPr>
        <p:spPr>
          <a:xfrm>
            <a:off x="10594966" y="691193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index</a:t>
            </a:r>
            <a:endParaRPr lang="ko-KR" altLang="en-US" sz="10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9C22A05-1B67-4043-9C4A-077D405B7AC7}"/>
              </a:ext>
            </a:extLst>
          </p:cNvPr>
          <p:cNvSpPr txBox="1"/>
          <p:nvPr/>
        </p:nvSpPr>
        <p:spPr>
          <a:xfrm>
            <a:off x="10600944" y="904724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전체 보기 </a:t>
            </a:r>
            <a:r>
              <a:rPr lang="en-US" altLang="ko-KR" sz="1000" dirty="0"/>
              <a:t>index</a:t>
            </a:r>
            <a:endParaRPr lang="ko-KR" altLang="en-US" sz="10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D10B10B-1C92-4808-9715-7FC50F86D140}"/>
              </a:ext>
            </a:extLst>
          </p:cNvPr>
          <p:cNvSpPr txBox="1"/>
          <p:nvPr/>
        </p:nvSpPr>
        <p:spPr>
          <a:xfrm>
            <a:off x="10591494" y="176249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Monitoring_1</a:t>
            </a:r>
            <a:endParaRPr lang="ko-KR" altLang="en-US" sz="1000" dirty="0"/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CCA51D47-F778-4D2F-B106-1E7B9CBF5056}"/>
              </a:ext>
            </a:extLst>
          </p:cNvPr>
          <p:cNvSpPr/>
          <p:nvPr/>
        </p:nvSpPr>
        <p:spPr>
          <a:xfrm>
            <a:off x="1301070" y="1191952"/>
            <a:ext cx="19231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종합정보현황</a:t>
            </a: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0658FC14-2191-482E-B08E-34701C763203}"/>
              </a:ext>
            </a:extLst>
          </p:cNvPr>
          <p:cNvSpPr/>
          <p:nvPr/>
        </p:nvSpPr>
        <p:spPr>
          <a:xfrm>
            <a:off x="3537571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독거노인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안심케어</a:t>
            </a: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378D72B7-0F54-4485-9C24-37F84B110E5A}"/>
              </a:ext>
            </a:extLst>
          </p:cNvPr>
          <p:cNvSpPr/>
          <p:nvPr/>
        </p:nvSpPr>
        <p:spPr>
          <a:xfrm>
            <a:off x="5725600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스마트타운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관리</a:t>
            </a: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4B4F681C-B039-4AA8-9E63-94BB49CF0643}"/>
              </a:ext>
            </a:extLst>
          </p:cNvPr>
          <p:cNvSpPr/>
          <p:nvPr/>
        </p:nvSpPr>
        <p:spPr>
          <a:xfrm>
            <a:off x="20493" y="1545791"/>
            <a:ext cx="584655" cy="5114017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래픽 11" descr="단일 톱니바퀴 단색으로 채워진">
            <a:extLst>
              <a:ext uri="{FF2B5EF4-FFF2-40B4-BE49-F238E27FC236}">
                <a16:creationId xmlns:a16="http://schemas.microsoft.com/office/drawing/2014/main" id="{7912A135-DCE4-5547-9123-F453F4833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73674" y="1162028"/>
            <a:ext cx="276426" cy="276426"/>
          </a:xfrm>
          <a:prstGeom prst="rect">
            <a:avLst/>
          </a:prstGeom>
        </p:spPr>
      </p:pic>
      <p:pic>
        <p:nvPicPr>
          <p:cNvPr id="17" name="그래픽 16" descr="돋보기 단색으로 채워진">
            <a:extLst>
              <a:ext uri="{FF2B5EF4-FFF2-40B4-BE49-F238E27FC236}">
                <a16:creationId xmlns:a16="http://schemas.microsoft.com/office/drawing/2014/main" id="{E7A07C22-FF7A-3C48-AD04-5C895530E2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142" y="1185185"/>
            <a:ext cx="248587" cy="248587"/>
          </a:xfrm>
          <a:prstGeom prst="rect">
            <a:avLst/>
          </a:prstGeom>
        </p:spPr>
      </p:pic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5897CA0-E0A7-B44B-814E-D4C00FB9C4F5}"/>
              </a:ext>
            </a:extLst>
          </p:cNvPr>
          <p:cNvSpPr/>
          <p:nvPr/>
        </p:nvSpPr>
        <p:spPr>
          <a:xfrm>
            <a:off x="9465545" y="1387357"/>
            <a:ext cx="507202" cy="13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rgbClr val="254699"/>
                </a:solidFill>
              </a:rPr>
              <a:t>설정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2EF8E48-7611-584E-9F41-BD37DBDCBE18}"/>
              </a:ext>
            </a:extLst>
          </p:cNvPr>
          <p:cNvSpPr/>
          <p:nvPr/>
        </p:nvSpPr>
        <p:spPr>
          <a:xfrm>
            <a:off x="9135626" y="1389035"/>
            <a:ext cx="507202" cy="13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rgbClr val="254699"/>
                </a:solidFill>
              </a:rPr>
              <a:t>검색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52FF2F7-FBFA-C944-A6D2-339C448F9F98}"/>
              </a:ext>
            </a:extLst>
          </p:cNvPr>
          <p:cNvSpPr/>
          <p:nvPr/>
        </p:nvSpPr>
        <p:spPr>
          <a:xfrm>
            <a:off x="7731293" y="1202860"/>
            <a:ext cx="1481029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2021-11-22</a:t>
            </a:r>
            <a:r>
              <a:rPr lang="ko-KR" altLang="en-US" sz="800" b="1" dirty="0">
                <a:solidFill>
                  <a:schemeClr val="tx1"/>
                </a:solidFill>
              </a:rPr>
              <a:t> 월요일 </a:t>
            </a:r>
            <a:r>
              <a:rPr lang="en-US" altLang="ko-KR" sz="800" b="1" dirty="0">
                <a:solidFill>
                  <a:schemeClr val="tx1"/>
                </a:solidFill>
              </a:rPr>
              <a:t>21:56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1918B42-490D-4EE6-9ADE-A37075DC6E10}"/>
              </a:ext>
            </a:extLst>
          </p:cNvPr>
          <p:cNvGrpSpPr/>
          <p:nvPr/>
        </p:nvGrpSpPr>
        <p:grpSpPr>
          <a:xfrm>
            <a:off x="17285" y="3090034"/>
            <a:ext cx="578615" cy="1759277"/>
            <a:chOff x="1896660" y="2494410"/>
            <a:chExt cx="578615" cy="175927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3B68035-96C4-4037-81F9-4A0D4F6E0704}"/>
                </a:ext>
              </a:extLst>
            </p:cNvPr>
            <p:cNvGrpSpPr/>
            <p:nvPr/>
          </p:nvGrpSpPr>
          <p:grpSpPr>
            <a:xfrm>
              <a:off x="1896660" y="2494410"/>
              <a:ext cx="578615" cy="1759277"/>
              <a:chOff x="23472" y="2548963"/>
              <a:chExt cx="578615" cy="1759277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031D0AE8-B7BE-49C3-BFCB-58B53469D5C1}"/>
                  </a:ext>
                </a:extLst>
              </p:cNvPr>
              <p:cNvSpPr/>
              <p:nvPr/>
            </p:nvSpPr>
            <p:spPr>
              <a:xfrm>
                <a:off x="23472" y="2548963"/>
                <a:ext cx="573470" cy="175927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0B3FEB4F-526A-4247-9A21-3AB1C3885687}"/>
                  </a:ext>
                </a:extLst>
              </p:cNvPr>
              <p:cNvGrpSpPr/>
              <p:nvPr/>
            </p:nvGrpSpPr>
            <p:grpSpPr>
              <a:xfrm>
                <a:off x="29467" y="2601895"/>
                <a:ext cx="572620" cy="1599544"/>
                <a:chOff x="870511" y="-626618"/>
                <a:chExt cx="572620" cy="1599544"/>
              </a:xfrm>
            </p:grpSpPr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61742C53-9E76-4284-A263-B204C7496494}"/>
                    </a:ext>
                  </a:extLst>
                </p:cNvPr>
                <p:cNvSpPr/>
                <p:nvPr/>
              </p:nvSpPr>
              <p:spPr>
                <a:xfrm>
                  <a:off x="872424" y="-599619"/>
                  <a:ext cx="570707" cy="5072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r>
                    <a:rPr lang="ko-KR" altLang="en-US" sz="700" b="1" dirty="0">
                      <a:solidFill>
                        <a:srgbClr val="254699"/>
                      </a:solidFill>
                    </a:rPr>
                    <a:t>전체 보기</a:t>
                  </a:r>
                </a:p>
              </p:txBody>
            </p:sp>
            <p:pic>
              <p:nvPicPr>
                <p:cNvPr id="51" name="그래픽 50" descr="모니터 단색으로 채워진">
                  <a:extLst>
                    <a:ext uri="{FF2B5EF4-FFF2-40B4-BE49-F238E27FC236}">
                      <a16:creationId xmlns:a16="http://schemas.microsoft.com/office/drawing/2014/main" id="{82EE90B3-A86C-4DCE-B16F-75674F5160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3183" y="-626618"/>
                  <a:ext cx="450533" cy="450533"/>
                </a:xfrm>
                <a:prstGeom prst="rect">
                  <a:avLst/>
                </a:prstGeom>
              </p:spPr>
            </p:pic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A5BB6C43-37AD-425E-99DC-D756254281C3}"/>
                    </a:ext>
                  </a:extLst>
                </p:cNvPr>
                <p:cNvSpPr/>
                <p:nvPr/>
              </p:nvSpPr>
              <p:spPr>
                <a:xfrm>
                  <a:off x="870511" y="-83971"/>
                  <a:ext cx="570707" cy="5072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r>
                    <a:rPr lang="ko-KR" altLang="en-US" sz="700" b="1" dirty="0">
                      <a:solidFill>
                        <a:srgbClr val="254699"/>
                      </a:solidFill>
                    </a:rPr>
                    <a:t>상세 보기</a:t>
                  </a:r>
                </a:p>
              </p:txBody>
            </p:sp>
            <p:pic>
              <p:nvPicPr>
                <p:cNvPr id="53" name="그래픽 52" descr="사용자 단색으로 채워진">
                  <a:extLst>
                    <a:ext uri="{FF2B5EF4-FFF2-40B4-BE49-F238E27FC236}">
                      <a16:creationId xmlns:a16="http://schemas.microsoft.com/office/drawing/2014/main" id="{E5306D54-991C-4DDD-BF66-A708CECE50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2362" y="-86747"/>
                  <a:ext cx="403490" cy="403490"/>
                </a:xfrm>
                <a:prstGeom prst="rect">
                  <a:avLst/>
                </a:prstGeom>
              </p:spPr>
            </p:pic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D47A7D58-7E17-4153-AB80-1E3B6ACCB3AB}"/>
                    </a:ext>
                  </a:extLst>
                </p:cNvPr>
                <p:cNvSpPr/>
                <p:nvPr/>
              </p:nvSpPr>
              <p:spPr>
                <a:xfrm>
                  <a:off x="872189" y="465682"/>
                  <a:ext cx="570707" cy="5072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r>
                    <a:rPr lang="en-US" altLang="ko-KR" sz="700" b="1" dirty="0">
                      <a:solidFill>
                        <a:srgbClr val="254699"/>
                      </a:solidFill>
                    </a:rPr>
                    <a:t>QR</a:t>
                  </a:r>
                  <a:r>
                    <a:rPr lang="ko-KR" altLang="en-US" sz="700" b="1" dirty="0">
                      <a:solidFill>
                        <a:srgbClr val="254699"/>
                      </a:solidFill>
                    </a:rPr>
                    <a:t> 관리</a:t>
                  </a:r>
                </a:p>
              </p:txBody>
            </p:sp>
          </p:grpSp>
        </p:grpSp>
        <p:pic>
          <p:nvPicPr>
            <p:cNvPr id="1026" name="Picture 2" descr="Qr code">
              <a:extLst>
                <a:ext uri="{FF2B5EF4-FFF2-40B4-BE49-F238E27FC236}">
                  <a16:creationId xmlns:a16="http://schemas.microsoft.com/office/drawing/2014/main" id="{4EFC915A-FF2B-4B6D-9AC4-B0D5531C0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014412" y="3650248"/>
              <a:ext cx="345244" cy="3452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1C3B83-5EE4-ED44-816C-5C377703BC5E}"/>
              </a:ext>
            </a:extLst>
          </p:cNvPr>
          <p:cNvSpPr/>
          <p:nvPr/>
        </p:nvSpPr>
        <p:spPr>
          <a:xfrm>
            <a:off x="26316" y="4792613"/>
            <a:ext cx="578318" cy="5072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ko-KR" altLang="en-US" sz="700" b="1" dirty="0">
                <a:solidFill>
                  <a:srgbClr val="254699"/>
                </a:solidFill>
              </a:rPr>
              <a:t>화상 통화</a:t>
            </a:r>
          </a:p>
        </p:txBody>
      </p:sp>
      <p:pic>
        <p:nvPicPr>
          <p:cNvPr id="20" name="그래픽 19" descr="온라인 모임 단색으로 채워진">
            <a:extLst>
              <a:ext uri="{FF2B5EF4-FFF2-40B4-BE49-F238E27FC236}">
                <a16:creationId xmlns:a16="http://schemas.microsoft.com/office/drawing/2014/main" id="{301FC52B-8AAE-E844-B77E-55AA3722B4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7246" y="4820959"/>
            <a:ext cx="380717" cy="380717"/>
          </a:xfrm>
          <a:prstGeom prst="rect">
            <a:avLst/>
          </a:prstGeom>
        </p:spPr>
      </p:pic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27B3859B-ABD0-4669-9B35-1B7DDAEBFF3A}"/>
              </a:ext>
            </a:extLst>
          </p:cNvPr>
          <p:cNvSpPr/>
          <p:nvPr/>
        </p:nvSpPr>
        <p:spPr>
          <a:xfrm>
            <a:off x="23491" y="1556120"/>
            <a:ext cx="570707" cy="5072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ko-KR" altLang="en-US" sz="700" b="1" dirty="0">
                <a:solidFill>
                  <a:srgbClr val="254699"/>
                </a:solidFill>
              </a:rPr>
              <a:t>헬스 케어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E71A7AC-1FE8-CA46-9D27-24048023025E}"/>
              </a:ext>
            </a:extLst>
          </p:cNvPr>
          <p:cNvSpPr/>
          <p:nvPr/>
        </p:nvSpPr>
        <p:spPr>
          <a:xfrm>
            <a:off x="25193" y="2075760"/>
            <a:ext cx="570707" cy="5072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ko-KR" altLang="en-US" sz="700" b="1" dirty="0">
                <a:solidFill>
                  <a:srgbClr val="254699"/>
                </a:solidFill>
              </a:rPr>
              <a:t>심신 케어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56C2A4C-76DD-2B4A-92DA-F9E655BA154F}"/>
              </a:ext>
            </a:extLst>
          </p:cNvPr>
          <p:cNvSpPr/>
          <p:nvPr/>
        </p:nvSpPr>
        <p:spPr>
          <a:xfrm>
            <a:off x="26763" y="2593333"/>
            <a:ext cx="570707" cy="5072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en-US" altLang="ko-KR" sz="700" b="1" dirty="0">
                <a:solidFill>
                  <a:srgbClr val="254699"/>
                </a:solidFill>
              </a:rPr>
              <a:t>QR </a:t>
            </a:r>
            <a:r>
              <a:rPr lang="ko-KR" altLang="en-US" sz="700" b="1" dirty="0">
                <a:solidFill>
                  <a:srgbClr val="254699"/>
                </a:solidFill>
              </a:rPr>
              <a:t>출입관리</a:t>
            </a:r>
            <a:endParaRPr lang="en-US" altLang="ko-KR" sz="700" b="1" dirty="0">
              <a:solidFill>
                <a:srgbClr val="254699"/>
              </a:solidFill>
            </a:endParaRPr>
          </a:p>
        </p:txBody>
      </p:sp>
      <p:pic>
        <p:nvPicPr>
          <p:cNvPr id="4" name="그래픽 3" descr="실행 단색으로 채워진">
            <a:extLst>
              <a:ext uri="{FF2B5EF4-FFF2-40B4-BE49-F238E27FC236}">
                <a16:creationId xmlns:a16="http://schemas.microsoft.com/office/drawing/2014/main" id="{55C692A3-870E-5B4B-8DC5-DFD5F4A346D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9035" y="1584537"/>
            <a:ext cx="359875" cy="359875"/>
          </a:xfrm>
          <a:prstGeom prst="rect">
            <a:avLst/>
          </a:prstGeom>
        </p:spPr>
      </p:pic>
      <p:pic>
        <p:nvPicPr>
          <p:cNvPr id="9" name="그래픽 8" descr="명상 단색으로 채워진">
            <a:extLst>
              <a:ext uri="{FF2B5EF4-FFF2-40B4-BE49-F238E27FC236}">
                <a16:creationId xmlns:a16="http://schemas.microsoft.com/office/drawing/2014/main" id="{4E56955F-9D55-E44C-A7F1-32DE5EFF6A7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1504" y="2074253"/>
            <a:ext cx="402166" cy="402166"/>
          </a:xfrm>
          <a:prstGeom prst="rect">
            <a:avLst/>
          </a:prstGeom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AA66E1A1-E2B0-4A2E-B095-D48DF1318C4E}"/>
              </a:ext>
            </a:extLst>
          </p:cNvPr>
          <p:cNvSpPr/>
          <p:nvPr/>
        </p:nvSpPr>
        <p:spPr>
          <a:xfrm>
            <a:off x="655907" y="1545790"/>
            <a:ext cx="9194193" cy="511401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래픽 12" descr="QR 코드 단색으로 채워진">
            <a:extLst>
              <a:ext uri="{FF2B5EF4-FFF2-40B4-BE49-F238E27FC236}">
                <a16:creationId xmlns:a16="http://schemas.microsoft.com/office/drawing/2014/main" id="{D957C0A4-3F3A-EE45-AD06-66EF66F78FD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22542" y="2611848"/>
            <a:ext cx="372889" cy="372889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D72F4CE0-2844-4EA5-8134-2CAC61E9C38B}"/>
              </a:ext>
            </a:extLst>
          </p:cNvPr>
          <p:cNvSpPr/>
          <p:nvPr/>
        </p:nvSpPr>
        <p:spPr>
          <a:xfrm>
            <a:off x="755902" y="1658162"/>
            <a:ext cx="1492933" cy="28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QR </a:t>
            </a:r>
            <a:r>
              <a:rPr lang="ko-KR" altLang="en-US" sz="1000" b="1" dirty="0">
                <a:solidFill>
                  <a:schemeClr val="tx1"/>
                </a:solidFill>
              </a:rPr>
              <a:t>출입 등록자 관리</a:t>
            </a:r>
          </a:p>
        </p:txBody>
      </p:sp>
      <p:graphicFrame>
        <p:nvGraphicFramePr>
          <p:cNvPr id="56" name="표 11">
            <a:extLst>
              <a:ext uri="{FF2B5EF4-FFF2-40B4-BE49-F238E27FC236}">
                <a16:creationId xmlns:a16="http://schemas.microsoft.com/office/drawing/2014/main" id="{AAB26837-8DAE-4622-B2B8-50BA836C27B1}"/>
              </a:ext>
            </a:extLst>
          </p:cNvPr>
          <p:cNvGraphicFramePr>
            <a:graphicFrameLocks noGrp="1"/>
          </p:cNvGraphicFramePr>
          <p:nvPr/>
        </p:nvGraphicFramePr>
        <p:xfrm>
          <a:off x="743511" y="2479985"/>
          <a:ext cx="9000657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636">
                  <a:extLst>
                    <a:ext uri="{9D8B030D-6E8A-4147-A177-3AD203B41FA5}">
                      <a16:colId xmlns:a16="http://schemas.microsoft.com/office/drawing/2014/main" val="2076206072"/>
                    </a:ext>
                  </a:extLst>
                </a:gridCol>
                <a:gridCol w="1848620">
                  <a:extLst>
                    <a:ext uri="{9D8B030D-6E8A-4147-A177-3AD203B41FA5}">
                      <a16:colId xmlns:a16="http://schemas.microsoft.com/office/drawing/2014/main" val="3290709867"/>
                    </a:ext>
                  </a:extLst>
                </a:gridCol>
                <a:gridCol w="1227363">
                  <a:extLst>
                    <a:ext uri="{9D8B030D-6E8A-4147-A177-3AD203B41FA5}">
                      <a16:colId xmlns:a16="http://schemas.microsoft.com/office/drawing/2014/main" val="1681018789"/>
                    </a:ext>
                  </a:extLst>
                </a:gridCol>
                <a:gridCol w="1257668">
                  <a:extLst>
                    <a:ext uri="{9D8B030D-6E8A-4147-A177-3AD203B41FA5}">
                      <a16:colId xmlns:a16="http://schemas.microsoft.com/office/drawing/2014/main" val="2364144912"/>
                    </a:ext>
                  </a:extLst>
                </a:gridCol>
                <a:gridCol w="1651636">
                  <a:extLst>
                    <a:ext uri="{9D8B030D-6E8A-4147-A177-3AD203B41FA5}">
                      <a16:colId xmlns:a16="http://schemas.microsoft.com/office/drawing/2014/main" val="1375644915"/>
                    </a:ext>
                  </a:extLst>
                </a:gridCol>
                <a:gridCol w="1363734">
                  <a:extLst>
                    <a:ext uri="{9D8B030D-6E8A-4147-A177-3AD203B41FA5}">
                      <a16:colId xmlns:a16="http://schemas.microsoft.com/office/drawing/2014/main" val="717491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일시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나이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전화번호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QR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0404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AA</a:t>
                      </a:r>
                      <a:r>
                        <a:rPr lang="ko-KR" altLang="en-US" sz="900" dirty="0"/>
                        <a:t> 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60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세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010-1234-5678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2282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AA</a:t>
                      </a:r>
                      <a:r>
                        <a:rPr lang="ko-KR" altLang="en-US" sz="900" dirty="0"/>
                        <a:t> 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60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세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010-1234-5678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2945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AA</a:t>
                      </a:r>
                      <a:r>
                        <a:rPr lang="ko-KR" altLang="en-US" sz="900" dirty="0"/>
                        <a:t> 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60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세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010-1234-5678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075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AA</a:t>
                      </a:r>
                      <a:r>
                        <a:rPr lang="ko-KR" altLang="en-US" sz="900" dirty="0"/>
                        <a:t> 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60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세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010-1234-5678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보기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3398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AA</a:t>
                      </a:r>
                      <a:r>
                        <a:rPr lang="ko-KR" altLang="en-US" sz="900" dirty="0"/>
                        <a:t> 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60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세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010-1234-5678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보기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4424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AA</a:t>
                      </a:r>
                      <a:r>
                        <a:rPr lang="ko-KR" altLang="en-US" sz="900" dirty="0"/>
                        <a:t> 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60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세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010-1234-5678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보기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068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AA</a:t>
                      </a:r>
                      <a:r>
                        <a:rPr lang="ko-KR" altLang="en-US" sz="900" dirty="0"/>
                        <a:t> 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60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세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010-1234-5678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보기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4453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AA</a:t>
                      </a:r>
                      <a:r>
                        <a:rPr lang="ko-KR" altLang="en-US" sz="900" dirty="0"/>
                        <a:t> 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60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세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010-1234-5678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보기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7321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AA</a:t>
                      </a:r>
                      <a:r>
                        <a:rPr lang="ko-KR" altLang="en-US" sz="900" dirty="0"/>
                        <a:t> 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60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010-1234-5678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441179"/>
                  </a:ext>
                </a:extLst>
              </a:tr>
            </a:tbl>
          </a:graphicData>
        </a:graphic>
      </p:graphicFrame>
      <p:sp>
        <p:nvSpPr>
          <p:cNvPr id="58" name="직사각형 57">
            <a:extLst>
              <a:ext uri="{FF2B5EF4-FFF2-40B4-BE49-F238E27FC236}">
                <a16:creationId xmlns:a16="http://schemas.microsoft.com/office/drawing/2014/main" id="{44A547E3-D535-433B-A27A-1A4643D2EF7A}"/>
              </a:ext>
            </a:extLst>
          </p:cNvPr>
          <p:cNvSpPr/>
          <p:nvPr/>
        </p:nvSpPr>
        <p:spPr>
          <a:xfrm>
            <a:off x="755902" y="1953718"/>
            <a:ext cx="9000657" cy="3329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0CCA279-DB53-4A77-9694-0A0BFE41DAE7}"/>
              </a:ext>
            </a:extLst>
          </p:cNvPr>
          <p:cNvSpPr txBox="1"/>
          <p:nvPr/>
        </p:nvSpPr>
        <p:spPr>
          <a:xfrm>
            <a:off x="760030" y="2013032"/>
            <a:ext cx="1289831" cy="220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900" b="1" dirty="0"/>
              <a:t>단어</a:t>
            </a:r>
            <a:r>
              <a:rPr kumimoji="1" lang="ko-KR" altLang="en-US" sz="900" b="1" dirty="0"/>
              <a:t> 검색</a:t>
            </a:r>
            <a:endParaRPr kumimoji="1" lang="ko-Kore-KR" altLang="en-US" sz="900" b="1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F20E3BD-4886-4BA8-B32A-1927E130C295}"/>
              </a:ext>
            </a:extLst>
          </p:cNvPr>
          <p:cNvSpPr/>
          <p:nvPr/>
        </p:nvSpPr>
        <p:spPr>
          <a:xfrm>
            <a:off x="2348325" y="2007402"/>
            <a:ext cx="1096494" cy="193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900" b="1" dirty="0">
                <a:solidFill>
                  <a:schemeClr val="bg1">
                    <a:lumMod val="85000"/>
                  </a:schemeClr>
                </a:solidFill>
              </a:rPr>
              <a:t>검색어</a:t>
            </a:r>
            <a:r>
              <a:rPr kumimoji="1" lang="ko-KR" altLang="en-US" sz="900" b="1" dirty="0">
                <a:solidFill>
                  <a:schemeClr val="bg1">
                    <a:lumMod val="85000"/>
                  </a:schemeClr>
                </a:solidFill>
              </a:rPr>
              <a:t> 입력</a:t>
            </a:r>
            <a:endParaRPr kumimoji="1" lang="ko-Kore-KR" altLang="en-US" sz="9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7E17585-875C-42C5-8D3F-85A94A60FB43}"/>
              </a:ext>
            </a:extLst>
          </p:cNvPr>
          <p:cNvSpPr/>
          <p:nvPr/>
        </p:nvSpPr>
        <p:spPr>
          <a:xfrm>
            <a:off x="1427512" y="2014052"/>
            <a:ext cx="856804" cy="193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900" b="1" dirty="0">
                <a:solidFill>
                  <a:schemeClr val="bg1">
                    <a:lumMod val="85000"/>
                  </a:schemeClr>
                </a:solidFill>
              </a:rPr>
              <a:t>이름</a:t>
            </a:r>
            <a:endParaRPr kumimoji="1" lang="ko-Kore-KR" altLang="en-US" sz="900" dirty="0"/>
          </a:p>
        </p:txBody>
      </p:sp>
      <p:sp>
        <p:nvSpPr>
          <p:cNvPr id="62" name="삼각형 75">
            <a:extLst>
              <a:ext uri="{FF2B5EF4-FFF2-40B4-BE49-F238E27FC236}">
                <a16:creationId xmlns:a16="http://schemas.microsoft.com/office/drawing/2014/main" id="{F33BE269-3BE1-4B1A-8787-F11C4CFFA226}"/>
              </a:ext>
            </a:extLst>
          </p:cNvPr>
          <p:cNvSpPr/>
          <p:nvPr/>
        </p:nvSpPr>
        <p:spPr>
          <a:xfrm rot="10800000">
            <a:off x="2056900" y="2064944"/>
            <a:ext cx="150442" cy="1066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585E78F-24C6-4082-9E9C-5A1523863937}"/>
              </a:ext>
            </a:extLst>
          </p:cNvPr>
          <p:cNvSpPr txBox="1"/>
          <p:nvPr/>
        </p:nvSpPr>
        <p:spPr>
          <a:xfrm>
            <a:off x="7669806" y="2001499"/>
            <a:ext cx="545561" cy="220496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00" b="1" dirty="0"/>
              <a:t>검색</a:t>
            </a:r>
            <a:endParaRPr kumimoji="1" lang="ko-Kore-KR" altLang="en-US" sz="9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6575954-10C1-4D9B-AF30-682B1D6A9E4D}"/>
              </a:ext>
            </a:extLst>
          </p:cNvPr>
          <p:cNvSpPr txBox="1"/>
          <p:nvPr/>
        </p:nvSpPr>
        <p:spPr>
          <a:xfrm>
            <a:off x="8298556" y="2001499"/>
            <a:ext cx="567566" cy="22049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ko-KR" altLang="en-US" sz="900" b="1" dirty="0">
                <a:solidFill>
                  <a:schemeClr val="bg1"/>
                </a:solidFill>
              </a:rPr>
              <a:t>초기화</a:t>
            </a:r>
            <a:endParaRPr kumimoji="1" lang="ko-Kore-KR" altLang="en-US" sz="900" b="1" dirty="0">
              <a:solidFill>
                <a:schemeClr val="bg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C8E1A85-200D-4F1C-9FFD-37054D258CE1}"/>
              </a:ext>
            </a:extLst>
          </p:cNvPr>
          <p:cNvSpPr/>
          <p:nvPr/>
        </p:nvSpPr>
        <p:spPr>
          <a:xfrm>
            <a:off x="8935206" y="1994938"/>
            <a:ext cx="735888" cy="2072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인쇄하기</a:t>
            </a:r>
          </a:p>
        </p:txBody>
      </p:sp>
      <p:pic>
        <p:nvPicPr>
          <p:cNvPr id="68" name="그림 67" descr="테이블이(가) 표시된 사진&#10;&#10;자동 생성된 설명">
            <a:extLst>
              <a:ext uri="{FF2B5EF4-FFF2-40B4-BE49-F238E27FC236}">
                <a16:creationId xmlns:a16="http://schemas.microsoft.com/office/drawing/2014/main" id="{9A2ED02C-016F-4817-86A8-17A09E8A131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65193" y="6294506"/>
            <a:ext cx="2363126" cy="25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619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D90B3298-6043-432F-9E32-F982BEC07778}"/>
              </a:ext>
            </a:extLst>
          </p:cNvPr>
          <p:cNvSpPr/>
          <p:nvPr/>
        </p:nvSpPr>
        <p:spPr>
          <a:xfrm>
            <a:off x="17059" y="1135676"/>
            <a:ext cx="9874370" cy="55517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3B6A65-8332-4DA1-AF42-776A407E0A73}"/>
              </a:ext>
            </a:extLst>
          </p:cNvPr>
          <p:cNvSpPr/>
          <p:nvPr/>
        </p:nvSpPr>
        <p:spPr>
          <a:xfrm>
            <a:off x="17059" y="1135676"/>
            <a:ext cx="9874370" cy="388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F4F0629E-6EA3-49F9-B02F-35226D386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221" y="106680"/>
            <a:ext cx="2288403" cy="6644640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C169C6E2-2634-4B13-89B4-83FB963C4A64}"/>
              </a:ext>
            </a:extLst>
          </p:cNvPr>
          <p:cNvSpPr txBox="1"/>
          <p:nvPr/>
        </p:nvSpPr>
        <p:spPr>
          <a:xfrm>
            <a:off x="10140630" y="1665889"/>
            <a:ext cx="18989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① 각 발생건수를 누적그래프로 파악하여 일별로 가장 높은 날 파악가능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②독거노인 어르신 리스트를 간략히 파악가능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③ 상세보기 버튼으로 누를 시에 바로 개별보기와 같은 </a:t>
            </a:r>
            <a:r>
              <a:rPr lang="ko-KR" altLang="en-US" sz="1200" dirty="0" err="1"/>
              <a:t>모달창이</a:t>
            </a:r>
            <a:r>
              <a:rPr lang="ko-KR" altLang="en-US" sz="1200" dirty="0"/>
              <a:t> 뜸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④ 실시간으로 안전신호등 주의</a:t>
            </a:r>
            <a:r>
              <a:rPr lang="en-US" altLang="ko-KR" sz="1200" dirty="0"/>
              <a:t>(</a:t>
            </a:r>
            <a:r>
              <a:rPr lang="ko-KR" altLang="en-US" sz="1200" dirty="0"/>
              <a:t>적색</a:t>
            </a:r>
            <a:r>
              <a:rPr lang="en-US" altLang="ko-KR" sz="1200" dirty="0"/>
              <a:t>), </a:t>
            </a:r>
            <a:r>
              <a:rPr lang="ko-KR" altLang="en-US" sz="1200" dirty="0"/>
              <a:t>위험</a:t>
            </a:r>
            <a:r>
              <a:rPr lang="en-US" altLang="ko-KR" sz="1200" dirty="0"/>
              <a:t>(</a:t>
            </a:r>
            <a:r>
              <a:rPr lang="ko-KR" altLang="en-US" sz="1200" dirty="0"/>
              <a:t>노랑</a:t>
            </a:r>
            <a:r>
              <a:rPr lang="en-US" altLang="ko-KR" sz="1200" dirty="0"/>
              <a:t>)</a:t>
            </a:r>
            <a:r>
              <a:rPr lang="ko-KR" altLang="en-US" sz="1200" dirty="0"/>
              <a:t>시 표출 </a:t>
            </a:r>
            <a:r>
              <a:rPr lang="en-US" altLang="ko-KR" sz="1200" dirty="0"/>
              <a:t>/ </a:t>
            </a:r>
            <a:r>
              <a:rPr lang="ko-KR" altLang="en-US" sz="1200" dirty="0" err="1"/>
              <a:t>활동별</a:t>
            </a:r>
            <a:r>
              <a:rPr lang="en-US" altLang="ko-KR" sz="1200" dirty="0"/>
              <a:t>(</a:t>
            </a:r>
            <a:r>
              <a:rPr lang="ko-KR" altLang="en-US" sz="1200" dirty="0"/>
              <a:t>녹색</a:t>
            </a:r>
            <a:r>
              <a:rPr lang="en-US" altLang="ko-KR" sz="1200" dirty="0"/>
              <a:t>), </a:t>
            </a:r>
            <a:r>
              <a:rPr lang="ko-KR" altLang="en-US" sz="1200" dirty="0" err="1"/>
              <a:t>장소별</a:t>
            </a:r>
            <a:r>
              <a:rPr lang="en-US" altLang="ko-KR" sz="1200" dirty="0"/>
              <a:t>(</a:t>
            </a:r>
            <a:r>
              <a:rPr lang="ko-KR" altLang="en-US" sz="1200" dirty="0"/>
              <a:t>황색</a:t>
            </a:r>
            <a:r>
              <a:rPr lang="en-US" altLang="ko-KR" sz="1200" dirty="0"/>
              <a:t>)</a:t>
            </a:r>
            <a:r>
              <a:rPr lang="ko-KR" altLang="en-US" sz="1200" dirty="0"/>
              <a:t>패턴 </a:t>
            </a:r>
            <a:r>
              <a:rPr lang="ko-KR" altLang="en-US" sz="1200" dirty="0" err="1"/>
              <a:t>이상시</a:t>
            </a:r>
            <a:r>
              <a:rPr lang="ko-KR" altLang="en-US" sz="1200" dirty="0"/>
              <a:t> 표출 </a:t>
            </a:r>
            <a:r>
              <a:rPr lang="en-US" altLang="ko-KR" sz="1200" dirty="0"/>
              <a:t>/ </a:t>
            </a:r>
            <a:r>
              <a:rPr lang="ko-KR" altLang="en-US" sz="1200" dirty="0"/>
              <a:t>심박수</a:t>
            </a:r>
            <a:r>
              <a:rPr lang="en-US" altLang="ko-KR" sz="1200" dirty="0"/>
              <a:t>(</a:t>
            </a:r>
            <a:r>
              <a:rPr lang="ko-KR" altLang="en-US" sz="1200" dirty="0"/>
              <a:t>고동색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이상시</a:t>
            </a:r>
            <a:r>
              <a:rPr lang="ko-KR" altLang="en-US" sz="1200" dirty="0"/>
              <a:t> 표출 </a:t>
            </a:r>
            <a:r>
              <a:rPr lang="en-US" altLang="ko-KR" sz="1200" dirty="0"/>
              <a:t>/ </a:t>
            </a:r>
            <a:r>
              <a:rPr lang="ko-KR" altLang="en-US" sz="1200" dirty="0"/>
              <a:t>사고</a:t>
            </a:r>
            <a:r>
              <a:rPr lang="en-US" altLang="ko-KR" sz="1200" dirty="0"/>
              <a:t>(</a:t>
            </a:r>
            <a:r>
              <a:rPr lang="ko-KR" altLang="en-US" sz="1200" dirty="0"/>
              <a:t>빨강</a:t>
            </a:r>
            <a:r>
              <a:rPr lang="en-US" altLang="ko-KR" sz="1200" dirty="0"/>
              <a:t>)</a:t>
            </a:r>
            <a:r>
              <a:rPr lang="ko-KR" altLang="en-US" sz="1200" dirty="0"/>
              <a:t>시 표출</a:t>
            </a:r>
            <a:endParaRPr lang="en-US" altLang="ko-KR" sz="12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E6809A4-7875-4E48-AEBC-FB827B9C5653}"/>
              </a:ext>
            </a:extLst>
          </p:cNvPr>
          <p:cNvSpPr txBox="1"/>
          <p:nvPr/>
        </p:nvSpPr>
        <p:spPr>
          <a:xfrm>
            <a:off x="10600944" y="466247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독거노인 </a:t>
            </a:r>
            <a:r>
              <a:rPr lang="en-US" altLang="ko-KR" sz="1000" dirty="0"/>
              <a:t>AI </a:t>
            </a:r>
            <a:r>
              <a:rPr lang="ko-KR" altLang="en-US" sz="1000" dirty="0" err="1"/>
              <a:t>안심케어</a:t>
            </a:r>
            <a:endParaRPr lang="ko-KR" altLang="en-US" sz="10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344DC11-D38F-4243-8EC0-6BFFF1FFCBBE}"/>
              </a:ext>
            </a:extLst>
          </p:cNvPr>
          <p:cNvSpPr txBox="1"/>
          <p:nvPr/>
        </p:nvSpPr>
        <p:spPr>
          <a:xfrm>
            <a:off x="10607666" y="691193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index</a:t>
            </a:r>
            <a:endParaRPr lang="ko-KR" altLang="en-US" sz="10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9C22A05-1B67-4043-9C4A-077D405B7AC7}"/>
              </a:ext>
            </a:extLst>
          </p:cNvPr>
          <p:cNvSpPr txBox="1"/>
          <p:nvPr/>
        </p:nvSpPr>
        <p:spPr>
          <a:xfrm>
            <a:off x="10613644" y="904724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전체 보기 </a:t>
            </a:r>
            <a:r>
              <a:rPr lang="en-US" altLang="ko-KR" sz="1000" dirty="0"/>
              <a:t>index</a:t>
            </a:r>
            <a:endParaRPr lang="ko-KR" altLang="en-US" sz="10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D10B10B-1C92-4808-9715-7FC50F86D140}"/>
              </a:ext>
            </a:extLst>
          </p:cNvPr>
          <p:cNvSpPr txBox="1"/>
          <p:nvPr/>
        </p:nvSpPr>
        <p:spPr>
          <a:xfrm>
            <a:off x="10591494" y="176249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Monitoring_1</a:t>
            </a:r>
            <a:endParaRPr lang="ko-KR" altLang="en-US" sz="1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B612CD-A700-4CED-98F2-29A53EE1C3B2}"/>
              </a:ext>
            </a:extLst>
          </p:cNvPr>
          <p:cNvSpPr/>
          <p:nvPr/>
        </p:nvSpPr>
        <p:spPr>
          <a:xfrm>
            <a:off x="36309" y="1552140"/>
            <a:ext cx="9833041" cy="511401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FFD7CCA-27AF-4DCF-B890-C997E4B9D4FC}"/>
              </a:ext>
            </a:extLst>
          </p:cNvPr>
          <p:cNvGrpSpPr/>
          <p:nvPr/>
        </p:nvGrpSpPr>
        <p:grpSpPr>
          <a:xfrm>
            <a:off x="129546" y="1146174"/>
            <a:ext cx="9720554" cy="381782"/>
            <a:chOff x="129546" y="1146174"/>
            <a:chExt cx="9720554" cy="381782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6B793379-4412-4376-8A6F-AD777511D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546" y="1146174"/>
              <a:ext cx="1151283" cy="370056"/>
            </a:xfrm>
            <a:prstGeom prst="rect">
              <a:avLst/>
            </a:prstGeom>
          </p:spPr>
        </p:pic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CCA51D47-F778-4D2F-B106-1E7B9CBF5056}"/>
                </a:ext>
              </a:extLst>
            </p:cNvPr>
            <p:cNvSpPr/>
            <p:nvPr/>
          </p:nvSpPr>
          <p:spPr>
            <a:xfrm>
              <a:off x="1301070" y="1191952"/>
              <a:ext cx="1923143" cy="2757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</a:rPr>
                <a:t>종합정보현황</a:t>
              </a: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0658FC14-2191-482E-B08E-34701C763203}"/>
                </a:ext>
              </a:extLst>
            </p:cNvPr>
            <p:cNvSpPr/>
            <p:nvPr/>
          </p:nvSpPr>
          <p:spPr>
            <a:xfrm>
              <a:off x="3537571" y="1191952"/>
              <a:ext cx="2137743" cy="2757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</a:rPr>
                <a:t>독거노인</a:t>
              </a:r>
              <a:r>
                <a:rPr lang="ko-KR" altLang="en-US" sz="1100" dirty="0">
                  <a:solidFill>
                    <a:schemeClr val="tx1"/>
                  </a:solidFill>
                </a:rPr>
                <a:t> </a:t>
              </a:r>
              <a:r>
                <a:rPr lang="ko-KR" altLang="en-US" sz="1100" b="1" dirty="0">
                  <a:solidFill>
                    <a:schemeClr val="tx1"/>
                  </a:solidFill>
                </a:rPr>
                <a:t>안심케어</a:t>
              </a: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378D72B7-0F54-4485-9C24-37F84B110E5A}"/>
                </a:ext>
              </a:extLst>
            </p:cNvPr>
            <p:cNvSpPr/>
            <p:nvPr/>
          </p:nvSpPr>
          <p:spPr>
            <a:xfrm>
              <a:off x="5725600" y="1191952"/>
              <a:ext cx="2137743" cy="2757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</a:rPr>
                <a:t>스마트타운</a:t>
              </a:r>
              <a:r>
                <a:rPr lang="ko-KR" altLang="en-US" sz="1100" dirty="0">
                  <a:solidFill>
                    <a:schemeClr val="tx1"/>
                  </a:solidFill>
                </a:rPr>
                <a:t> </a:t>
              </a:r>
              <a:r>
                <a:rPr lang="ko-KR" altLang="en-US" sz="1100" b="1" dirty="0">
                  <a:solidFill>
                    <a:schemeClr val="tx1"/>
                  </a:solidFill>
                </a:rPr>
                <a:t>관리</a:t>
              </a:r>
            </a:p>
          </p:txBody>
        </p:sp>
        <p:pic>
          <p:nvPicPr>
            <p:cNvPr id="12" name="그래픽 11" descr="단일 톱니바퀴 단색으로 채워진">
              <a:extLst>
                <a:ext uri="{FF2B5EF4-FFF2-40B4-BE49-F238E27FC236}">
                  <a16:creationId xmlns:a16="http://schemas.microsoft.com/office/drawing/2014/main" id="{7912A135-DCE4-5547-9123-F453F4833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573674" y="1162028"/>
              <a:ext cx="276426" cy="276426"/>
            </a:xfrm>
            <a:prstGeom prst="rect">
              <a:avLst/>
            </a:prstGeom>
          </p:spPr>
        </p:pic>
        <p:pic>
          <p:nvPicPr>
            <p:cNvPr id="17" name="그래픽 16" descr="돋보기 단색으로 채워진">
              <a:extLst>
                <a:ext uri="{FF2B5EF4-FFF2-40B4-BE49-F238E27FC236}">
                  <a16:creationId xmlns:a16="http://schemas.microsoft.com/office/drawing/2014/main" id="{E7A07C22-FF7A-3C48-AD04-5C895530E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58142" y="1185185"/>
              <a:ext cx="248587" cy="248587"/>
            </a:xfrm>
            <a:prstGeom prst="rect">
              <a:avLst/>
            </a:prstGeom>
          </p:spPr>
        </p:pic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2EF8E48-7611-584E-9F41-BD37DBDCBE18}"/>
                </a:ext>
              </a:extLst>
            </p:cNvPr>
            <p:cNvSpPr/>
            <p:nvPr/>
          </p:nvSpPr>
          <p:spPr>
            <a:xfrm>
              <a:off x="9135626" y="1389035"/>
              <a:ext cx="507202" cy="138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rgbClr val="254699"/>
                  </a:solidFill>
                </a:rPr>
                <a:t>검색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A52FF2F7-FBFA-C944-A6D2-339C448F9F98}"/>
                </a:ext>
              </a:extLst>
            </p:cNvPr>
            <p:cNvSpPr/>
            <p:nvPr/>
          </p:nvSpPr>
          <p:spPr>
            <a:xfrm>
              <a:off x="7731293" y="1202860"/>
              <a:ext cx="1481029" cy="2757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2021-11-22</a:t>
              </a:r>
              <a:r>
                <a:rPr lang="ko-KR" altLang="en-US" sz="800" b="1" dirty="0">
                  <a:solidFill>
                    <a:schemeClr val="tx1"/>
                  </a:solidFill>
                </a:rPr>
                <a:t> 월요일 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21:56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39" name="차트 538">
            <a:extLst>
              <a:ext uri="{FF2B5EF4-FFF2-40B4-BE49-F238E27FC236}">
                <a16:creationId xmlns:a16="http://schemas.microsoft.com/office/drawing/2014/main" id="{D5E9D0C0-371E-4282-B19E-5011D2CCCDC0}"/>
              </a:ext>
            </a:extLst>
          </p:cNvPr>
          <p:cNvGraphicFramePr/>
          <p:nvPr/>
        </p:nvGraphicFramePr>
        <p:xfrm>
          <a:off x="6095999" y="7639218"/>
          <a:ext cx="7144909" cy="2284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E442FDE-117B-450A-ABFD-6EB18189F661}"/>
              </a:ext>
            </a:extLst>
          </p:cNvPr>
          <p:cNvCxnSpPr>
            <a:cxnSpLocks/>
            <a:stCxn id="5" idx="1"/>
            <a:endCxn id="5" idx="3"/>
          </p:cNvCxnSpPr>
          <p:nvPr/>
        </p:nvCxnSpPr>
        <p:spPr>
          <a:xfrm>
            <a:off x="36309" y="4109149"/>
            <a:ext cx="98330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9739CC7-FC97-44A2-8945-E1913D128241}"/>
              </a:ext>
            </a:extLst>
          </p:cNvPr>
          <p:cNvGrpSpPr/>
          <p:nvPr/>
        </p:nvGrpSpPr>
        <p:grpSpPr>
          <a:xfrm>
            <a:off x="3757044" y="7337967"/>
            <a:ext cx="1503480" cy="2187737"/>
            <a:chOff x="3757044" y="7337967"/>
            <a:chExt cx="1503480" cy="2187737"/>
          </a:xfrm>
        </p:grpSpPr>
        <p:pic>
          <p:nvPicPr>
            <p:cNvPr id="450" name="그림 449">
              <a:extLst>
                <a:ext uri="{FF2B5EF4-FFF2-40B4-BE49-F238E27FC236}">
                  <a16:creationId xmlns:a16="http://schemas.microsoft.com/office/drawing/2014/main" id="{1E560CF4-A9D7-4AE2-893B-EA52939C3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57044" y="7337967"/>
              <a:ext cx="1503480" cy="2178993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49A2DD1-D5E7-4320-811E-2C8D723C9D02}"/>
                </a:ext>
              </a:extLst>
            </p:cNvPr>
            <p:cNvSpPr/>
            <p:nvPr/>
          </p:nvSpPr>
          <p:spPr>
            <a:xfrm>
              <a:off x="3809531" y="8352586"/>
              <a:ext cx="1416078" cy="117311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85FB492-7C21-4AC0-9801-BB70B7013EA5}"/>
                </a:ext>
              </a:extLst>
            </p:cNvPr>
            <p:cNvSpPr/>
            <p:nvPr/>
          </p:nvSpPr>
          <p:spPr>
            <a:xfrm>
              <a:off x="4310267" y="7488715"/>
              <a:ext cx="193192" cy="4571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450" noProof="1">
                  <a:solidFill>
                    <a:srgbClr val="0070C0"/>
                  </a:solidFill>
                </a:rPr>
                <a:t>강상근</a:t>
              </a:r>
            </a:p>
          </p:txBody>
        </p:sp>
        <p:sp>
          <p:nvSpPr>
            <p:cNvPr id="454" name="직사각형 453">
              <a:extLst>
                <a:ext uri="{FF2B5EF4-FFF2-40B4-BE49-F238E27FC236}">
                  <a16:creationId xmlns:a16="http://schemas.microsoft.com/office/drawing/2014/main" id="{F84C0628-50B6-48D8-A9CF-569BB9B0EF08}"/>
                </a:ext>
              </a:extLst>
            </p:cNvPr>
            <p:cNvSpPr/>
            <p:nvPr/>
          </p:nvSpPr>
          <p:spPr>
            <a:xfrm>
              <a:off x="4314500" y="7703890"/>
              <a:ext cx="193192" cy="4571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450" noProof="1">
                  <a:solidFill>
                    <a:srgbClr val="0070C0"/>
                  </a:solidFill>
                </a:rPr>
                <a:t>강상근</a:t>
              </a:r>
            </a:p>
          </p:txBody>
        </p:sp>
        <p:sp>
          <p:nvSpPr>
            <p:cNvPr id="455" name="직사각형 454">
              <a:extLst>
                <a:ext uri="{FF2B5EF4-FFF2-40B4-BE49-F238E27FC236}">
                  <a16:creationId xmlns:a16="http://schemas.microsoft.com/office/drawing/2014/main" id="{CFAE4A7F-7F97-4D02-87F0-0C5E6B865ABB}"/>
                </a:ext>
              </a:extLst>
            </p:cNvPr>
            <p:cNvSpPr/>
            <p:nvPr/>
          </p:nvSpPr>
          <p:spPr>
            <a:xfrm>
              <a:off x="4314500" y="7912474"/>
              <a:ext cx="193192" cy="4571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450" noProof="1">
                  <a:solidFill>
                    <a:srgbClr val="0070C0"/>
                  </a:solidFill>
                </a:rPr>
                <a:t>강상근</a:t>
              </a:r>
            </a:p>
          </p:txBody>
        </p:sp>
        <p:sp>
          <p:nvSpPr>
            <p:cNvPr id="456" name="직사각형 455">
              <a:extLst>
                <a:ext uri="{FF2B5EF4-FFF2-40B4-BE49-F238E27FC236}">
                  <a16:creationId xmlns:a16="http://schemas.microsoft.com/office/drawing/2014/main" id="{C1E7D936-5FC0-4BB2-B2D2-287A75EECB2B}"/>
                </a:ext>
              </a:extLst>
            </p:cNvPr>
            <p:cNvSpPr/>
            <p:nvPr/>
          </p:nvSpPr>
          <p:spPr>
            <a:xfrm>
              <a:off x="4310267" y="8246550"/>
              <a:ext cx="193192" cy="4571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450" noProof="1">
                  <a:solidFill>
                    <a:srgbClr val="0070C0"/>
                  </a:solidFill>
                </a:rPr>
                <a:t>강상근</a:t>
              </a:r>
            </a:p>
          </p:txBody>
        </p: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3FFB254C-1ABD-48B5-A6E5-F9F744DD1A6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78621"/>
          <a:stretch/>
        </p:blipFill>
        <p:spPr>
          <a:xfrm>
            <a:off x="8097185" y="1839580"/>
            <a:ext cx="1458589" cy="47045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4AA1AA5F-D88F-48EB-B1C4-0840C7025AFA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44120" y="2104625"/>
            <a:ext cx="498854" cy="205410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8286694D-0652-46C9-B913-267B977174EC}"/>
              </a:ext>
            </a:extLst>
          </p:cNvPr>
          <p:cNvGrpSpPr/>
          <p:nvPr/>
        </p:nvGrpSpPr>
        <p:grpSpPr>
          <a:xfrm>
            <a:off x="9576620" y="1994655"/>
            <a:ext cx="201569" cy="76224"/>
            <a:chOff x="9358926" y="2205031"/>
            <a:chExt cx="201569" cy="76224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6A550225-8F3D-4141-A53F-36E9B885A1E9}"/>
                </a:ext>
              </a:extLst>
            </p:cNvPr>
            <p:cNvSpPr/>
            <p:nvPr/>
          </p:nvSpPr>
          <p:spPr>
            <a:xfrm>
              <a:off x="9358926" y="2207196"/>
              <a:ext cx="201569" cy="74059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r>
                <a:rPr lang="ko-KR" altLang="en-US" sz="450" dirty="0"/>
                <a:t> 해결</a:t>
              </a:r>
            </a:p>
          </p:txBody>
        </p:sp>
        <p:pic>
          <p:nvPicPr>
            <p:cNvPr id="45" name="그래픽 44" descr="오른쪽을 가리키는 검지  윤곽선">
              <a:extLst>
                <a:ext uri="{FF2B5EF4-FFF2-40B4-BE49-F238E27FC236}">
                  <a16:creationId xmlns:a16="http://schemas.microsoft.com/office/drawing/2014/main" id="{7C14926E-4458-47B8-9DF7-CCE77350B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16200000">
              <a:off x="9477256" y="2196967"/>
              <a:ext cx="74059" cy="90188"/>
            </a:xfrm>
            <a:prstGeom prst="rect">
              <a:avLst/>
            </a:prstGeom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2C8F860-514D-437D-847B-880CCA50BA6B}"/>
              </a:ext>
            </a:extLst>
          </p:cNvPr>
          <p:cNvGrpSpPr/>
          <p:nvPr/>
        </p:nvGrpSpPr>
        <p:grpSpPr>
          <a:xfrm>
            <a:off x="8097185" y="2406256"/>
            <a:ext cx="1458589" cy="1427369"/>
            <a:chOff x="8266560" y="2914771"/>
            <a:chExt cx="1458589" cy="1427369"/>
          </a:xfrm>
        </p:grpSpPr>
        <p:pic>
          <p:nvPicPr>
            <p:cNvPr id="458" name="그림 457">
              <a:extLst>
                <a:ext uri="{FF2B5EF4-FFF2-40B4-BE49-F238E27FC236}">
                  <a16:creationId xmlns:a16="http://schemas.microsoft.com/office/drawing/2014/main" id="{5B11CCD1-1FAE-4B83-86D3-00F8A30033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35135"/>
            <a:stretch/>
          </p:blipFill>
          <p:spPr>
            <a:xfrm>
              <a:off x="8266560" y="2914771"/>
              <a:ext cx="1458589" cy="1427369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C18A5E88-032C-414D-B10D-6C95AAE0D9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t="8213"/>
            <a:stretch/>
          </p:blipFill>
          <p:spPr>
            <a:xfrm>
              <a:off x="8332671" y="2984754"/>
              <a:ext cx="461496" cy="160933"/>
            </a:xfrm>
            <a:prstGeom prst="rect">
              <a:avLst/>
            </a:prstGeom>
          </p:spPr>
        </p:pic>
      </p:grp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809A6466-BB39-42CB-8D5B-A2F0F14BB1D0}"/>
              </a:ext>
            </a:extLst>
          </p:cNvPr>
          <p:cNvCxnSpPr>
            <a:cxnSpLocks/>
          </p:cNvCxnSpPr>
          <p:nvPr/>
        </p:nvCxnSpPr>
        <p:spPr>
          <a:xfrm>
            <a:off x="8126798" y="2264620"/>
            <a:ext cx="0" cy="245425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4" name="그룹 753">
            <a:extLst>
              <a:ext uri="{FF2B5EF4-FFF2-40B4-BE49-F238E27FC236}">
                <a16:creationId xmlns:a16="http://schemas.microsoft.com/office/drawing/2014/main" id="{01F65A46-D13F-416B-B079-E154FA5E1613}"/>
              </a:ext>
            </a:extLst>
          </p:cNvPr>
          <p:cNvGrpSpPr/>
          <p:nvPr/>
        </p:nvGrpSpPr>
        <p:grpSpPr>
          <a:xfrm>
            <a:off x="2853931" y="1850863"/>
            <a:ext cx="2293745" cy="815761"/>
            <a:chOff x="3622059" y="1611635"/>
            <a:chExt cx="2293745" cy="815761"/>
          </a:xfrm>
        </p:grpSpPr>
        <p:pic>
          <p:nvPicPr>
            <p:cNvPr id="755" name="그림 754">
              <a:extLst>
                <a:ext uri="{FF2B5EF4-FFF2-40B4-BE49-F238E27FC236}">
                  <a16:creationId xmlns:a16="http://schemas.microsoft.com/office/drawing/2014/main" id="{0D2C6504-27E5-45CA-B2AD-D67867DDE1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0234" t="13685" r="16953" b="19815"/>
            <a:stretch/>
          </p:blipFill>
          <p:spPr>
            <a:xfrm>
              <a:off x="4288902" y="1612425"/>
              <a:ext cx="417906" cy="442441"/>
            </a:xfrm>
            <a:prstGeom prst="rect">
              <a:avLst/>
            </a:prstGeom>
            <a:effectLst/>
          </p:spPr>
        </p:pic>
        <p:pic>
          <p:nvPicPr>
            <p:cNvPr id="756" name="그림 755">
              <a:extLst>
                <a:ext uri="{FF2B5EF4-FFF2-40B4-BE49-F238E27FC236}">
                  <a16:creationId xmlns:a16="http://schemas.microsoft.com/office/drawing/2014/main" id="{68B2A7E4-9637-4F1A-9221-79BE3B0F1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10800000">
              <a:off x="3656250" y="1649105"/>
              <a:ext cx="552527" cy="438211"/>
            </a:xfrm>
            <a:prstGeom prst="rect">
              <a:avLst/>
            </a:prstGeom>
          </p:spPr>
        </p:pic>
        <p:sp>
          <p:nvSpPr>
            <p:cNvPr id="757" name="TextBox 756">
              <a:extLst>
                <a:ext uri="{FF2B5EF4-FFF2-40B4-BE49-F238E27FC236}">
                  <a16:creationId xmlns:a16="http://schemas.microsoft.com/office/drawing/2014/main" id="{F573046B-D8B3-4CE6-90B9-4D8ABF31B6B2}"/>
                </a:ext>
              </a:extLst>
            </p:cNvPr>
            <p:cNvSpPr txBox="1"/>
            <p:nvPr/>
          </p:nvSpPr>
          <p:spPr>
            <a:xfrm>
              <a:off x="3622059" y="2099179"/>
              <a:ext cx="5798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/>
                <a:t>기기상태</a:t>
              </a:r>
              <a:r>
                <a:rPr lang="en-US" altLang="ko-KR" sz="700" dirty="0">
                  <a:solidFill>
                    <a:srgbClr val="FF0000"/>
                  </a:solidFill>
                </a:rPr>
                <a:t>384</a:t>
              </a:r>
              <a:r>
                <a:rPr lang="en-US" altLang="ko-KR" sz="700" dirty="0"/>
                <a:t>/402</a:t>
              </a:r>
              <a:endParaRPr lang="ko-KR" altLang="en-US" sz="700" dirty="0"/>
            </a:p>
          </p:txBody>
        </p:sp>
        <p:sp>
          <p:nvSpPr>
            <p:cNvPr id="758" name="TextBox 757">
              <a:extLst>
                <a:ext uri="{FF2B5EF4-FFF2-40B4-BE49-F238E27FC236}">
                  <a16:creationId xmlns:a16="http://schemas.microsoft.com/office/drawing/2014/main" id="{F5BF980F-E366-4B9E-B740-43E793544F1D}"/>
                </a:ext>
              </a:extLst>
            </p:cNvPr>
            <p:cNvSpPr txBox="1"/>
            <p:nvPr/>
          </p:nvSpPr>
          <p:spPr>
            <a:xfrm>
              <a:off x="4201860" y="2094393"/>
              <a:ext cx="5798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/>
                <a:t>재실여부</a:t>
              </a:r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00B050"/>
                  </a:solidFill>
                </a:rPr>
                <a:t>58</a:t>
              </a:r>
              <a:r>
                <a:rPr lang="en-US" altLang="ko-KR" sz="700" dirty="0"/>
                <a:t>/70</a:t>
              </a:r>
              <a:endParaRPr lang="ko-KR" altLang="en-US" sz="700" dirty="0"/>
            </a:p>
          </p:txBody>
        </p:sp>
        <p:pic>
          <p:nvPicPr>
            <p:cNvPr id="759" name="그림 758">
              <a:extLst>
                <a:ext uri="{FF2B5EF4-FFF2-40B4-BE49-F238E27FC236}">
                  <a16:creationId xmlns:a16="http://schemas.microsoft.com/office/drawing/2014/main" id="{EDE82D84-92E7-4ADA-B3F0-C0E849982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24527" y="1611635"/>
              <a:ext cx="426482" cy="475458"/>
            </a:xfrm>
            <a:prstGeom prst="rect">
              <a:avLst/>
            </a:prstGeom>
          </p:spPr>
        </p:pic>
        <p:sp>
          <p:nvSpPr>
            <p:cNvPr id="760" name="TextBox 759">
              <a:extLst>
                <a:ext uri="{FF2B5EF4-FFF2-40B4-BE49-F238E27FC236}">
                  <a16:creationId xmlns:a16="http://schemas.microsoft.com/office/drawing/2014/main" id="{161E06ED-55B6-4EBF-8E3D-8AB4C2B0552D}"/>
                </a:ext>
              </a:extLst>
            </p:cNvPr>
            <p:cNvSpPr txBox="1"/>
            <p:nvPr/>
          </p:nvSpPr>
          <p:spPr>
            <a:xfrm>
              <a:off x="4768060" y="2111151"/>
              <a:ext cx="5798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/>
                <a:t>낙상</a:t>
              </a:r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7</a:t>
              </a:r>
              <a:r>
                <a:rPr lang="en-US" altLang="ko-KR" sz="700" dirty="0"/>
                <a:t>/6</a:t>
              </a:r>
              <a:endParaRPr lang="ko-KR" altLang="en-US" sz="700" dirty="0"/>
            </a:p>
          </p:txBody>
        </p:sp>
        <p:pic>
          <p:nvPicPr>
            <p:cNvPr id="761" name="그림 760">
              <a:extLst>
                <a:ext uri="{FF2B5EF4-FFF2-40B4-BE49-F238E27FC236}">
                  <a16:creationId xmlns:a16="http://schemas.microsoft.com/office/drawing/2014/main" id="{2C36183E-7B3D-43FB-9763-9D4489D6B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03822" y="1654723"/>
              <a:ext cx="490691" cy="456704"/>
            </a:xfrm>
            <a:prstGeom prst="rect">
              <a:avLst/>
            </a:prstGeom>
          </p:spPr>
        </p:pic>
        <p:sp>
          <p:nvSpPr>
            <p:cNvPr id="762" name="TextBox 761">
              <a:extLst>
                <a:ext uri="{FF2B5EF4-FFF2-40B4-BE49-F238E27FC236}">
                  <a16:creationId xmlns:a16="http://schemas.microsoft.com/office/drawing/2014/main" id="{33B944B8-A931-4CE9-A34B-228F82FA6A46}"/>
                </a:ext>
              </a:extLst>
            </p:cNvPr>
            <p:cNvSpPr txBox="1"/>
            <p:nvPr/>
          </p:nvSpPr>
          <p:spPr>
            <a:xfrm>
              <a:off x="5380538" y="2119619"/>
              <a:ext cx="5352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 err="1"/>
                <a:t>무호흡</a:t>
              </a:r>
              <a:endParaRPr lang="en-US" altLang="ko-KR" sz="700" dirty="0"/>
            </a:p>
            <a:p>
              <a:pPr algn="ctr"/>
              <a:r>
                <a:rPr lang="en-US" altLang="ko-KR" sz="700" dirty="0"/>
                <a:t>3/3</a:t>
              </a:r>
              <a:endParaRPr lang="ko-KR" altLang="en-US" sz="700" dirty="0"/>
            </a:p>
          </p:txBody>
        </p:sp>
      </p:grpSp>
      <p:grpSp>
        <p:nvGrpSpPr>
          <p:cNvPr id="763" name="그룹 762">
            <a:extLst>
              <a:ext uri="{FF2B5EF4-FFF2-40B4-BE49-F238E27FC236}">
                <a16:creationId xmlns:a16="http://schemas.microsoft.com/office/drawing/2014/main" id="{60C89C2B-C598-4876-91EB-F37DBEB4334E}"/>
              </a:ext>
            </a:extLst>
          </p:cNvPr>
          <p:cNvGrpSpPr/>
          <p:nvPr/>
        </p:nvGrpSpPr>
        <p:grpSpPr>
          <a:xfrm>
            <a:off x="2811324" y="2725381"/>
            <a:ext cx="2459541" cy="1296023"/>
            <a:chOff x="3348638" y="2606843"/>
            <a:chExt cx="2578118" cy="1360093"/>
          </a:xfrm>
        </p:grpSpPr>
        <p:pic>
          <p:nvPicPr>
            <p:cNvPr id="764" name="그림 763">
              <a:extLst>
                <a:ext uri="{FF2B5EF4-FFF2-40B4-BE49-F238E27FC236}">
                  <a16:creationId xmlns:a16="http://schemas.microsoft.com/office/drawing/2014/main" id="{FBAB4791-15FF-469B-AEA6-BE78E82E2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348638" y="2696965"/>
              <a:ext cx="2578118" cy="1269971"/>
            </a:xfrm>
            <a:prstGeom prst="rect">
              <a:avLst/>
            </a:prstGeom>
          </p:spPr>
        </p:pic>
        <p:sp>
          <p:nvSpPr>
            <p:cNvPr id="765" name="직사각형 764">
              <a:extLst>
                <a:ext uri="{FF2B5EF4-FFF2-40B4-BE49-F238E27FC236}">
                  <a16:creationId xmlns:a16="http://schemas.microsoft.com/office/drawing/2014/main" id="{7FCF3449-0C66-49EE-8318-5D2D438FA8F9}"/>
                </a:ext>
              </a:extLst>
            </p:cNvPr>
            <p:cNvSpPr/>
            <p:nvPr/>
          </p:nvSpPr>
          <p:spPr>
            <a:xfrm>
              <a:off x="3373941" y="2606843"/>
              <a:ext cx="2462560" cy="1636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>
                  <a:solidFill>
                    <a:schemeClr val="tx1"/>
                  </a:solidFill>
                </a:rPr>
                <a:t>이번주 위급상황 발생건수</a:t>
              </a:r>
            </a:p>
          </p:txBody>
        </p:sp>
      </p:grpSp>
      <p:grpSp>
        <p:nvGrpSpPr>
          <p:cNvPr id="766" name="그룹 765">
            <a:extLst>
              <a:ext uri="{FF2B5EF4-FFF2-40B4-BE49-F238E27FC236}">
                <a16:creationId xmlns:a16="http://schemas.microsoft.com/office/drawing/2014/main" id="{B50B9EC4-501E-4A21-99A2-E50F9F2CA73E}"/>
              </a:ext>
            </a:extLst>
          </p:cNvPr>
          <p:cNvGrpSpPr/>
          <p:nvPr/>
        </p:nvGrpSpPr>
        <p:grpSpPr>
          <a:xfrm>
            <a:off x="5500184" y="1623705"/>
            <a:ext cx="2585701" cy="2423538"/>
            <a:chOff x="5769685" y="1623705"/>
            <a:chExt cx="2585701" cy="2423538"/>
          </a:xfrm>
        </p:grpSpPr>
        <p:sp>
          <p:nvSpPr>
            <p:cNvPr id="767" name="직사각형 766">
              <a:extLst>
                <a:ext uri="{FF2B5EF4-FFF2-40B4-BE49-F238E27FC236}">
                  <a16:creationId xmlns:a16="http://schemas.microsoft.com/office/drawing/2014/main" id="{014425FA-FCA2-439C-9898-7B52848614AD}"/>
                </a:ext>
              </a:extLst>
            </p:cNvPr>
            <p:cNvSpPr/>
            <p:nvPr/>
          </p:nvSpPr>
          <p:spPr>
            <a:xfrm>
              <a:off x="5769685" y="1623705"/>
              <a:ext cx="2496875" cy="1995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>
                  <a:solidFill>
                    <a:schemeClr val="tx1"/>
                  </a:solidFill>
                </a:rPr>
                <a:t>미확인 관리대상</a:t>
              </a:r>
            </a:p>
          </p:txBody>
        </p:sp>
        <p:grpSp>
          <p:nvGrpSpPr>
            <p:cNvPr id="768" name="그룹 767">
              <a:extLst>
                <a:ext uri="{FF2B5EF4-FFF2-40B4-BE49-F238E27FC236}">
                  <a16:creationId xmlns:a16="http://schemas.microsoft.com/office/drawing/2014/main" id="{418B45C3-F7C0-4E5F-B7D3-FD752CE7C821}"/>
                </a:ext>
              </a:extLst>
            </p:cNvPr>
            <p:cNvGrpSpPr/>
            <p:nvPr/>
          </p:nvGrpSpPr>
          <p:grpSpPr>
            <a:xfrm>
              <a:off x="5771743" y="1878787"/>
              <a:ext cx="2576384" cy="312835"/>
              <a:chOff x="5932616" y="1980391"/>
              <a:chExt cx="2576384" cy="312835"/>
            </a:xfrm>
          </p:grpSpPr>
          <p:grpSp>
            <p:nvGrpSpPr>
              <p:cNvPr id="823" name="그룹 822">
                <a:extLst>
                  <a:ext uri="{FF2B5EF4-FFF2-40B4-BE49-F238E27FC236}">
                    <a16:creationId xmlns:a16="http://schemas.microsoft.com/office/drawing/2014/main" id="{7D5A319A-D02F-4F7E-B4DC-22886AA3A8E5}"/>
                  </a:ext>
                </a:extLst>
              </p:cNvPr>
              <p:cNvGrpSpPr/>
              <p:nvPr/>
            </p:nvGrpSpPr>
            <p:grpSpPr>
              <a:xfrm>
                <a:off x="5932616" y="1983630"/>
                <a:ext cx="2149678" cy="288518"/>
                <a:chOff x="7442347" y="2201490"/>
                <a:chExt cx="2576908" cy="254670"/>
              </a:xfrm>
            </p:grpSpPr>
            <p:sp>
              <p:nvSpPr>
                <p:cNvPr id="827" name="직사각형 826">
                  <a:extLst>
                    <a:ext uri="{FF2B5EF4-FFF2-40B4-BE49-F238E27FC236}">
                      <a16:creationId xmlns:a16="http://schemas.microsoft.com/office/drawing/2014/main" id="{C9B76902-AAB7-4DB9-919D-E103A63BEA90}"/>
                    </a:ext>
                  </a:extLst>
                </p:cNvPr>
                <p:cNvSpPr/>
                <p:nvPr/>
              </p:nvSpPr>
              <p:spPr>
                <a:xfrm>
                  <a:off x="7801384" y="2205914"/>
                  <a:ext cx="1373342" cy="10753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500" b="1" dirty="0" err="1">
                      <a:solidFill>
                        <a:schemeClr val="tx1"/>
                      </a:solidFill>
                    </a:rPr>
                    <a:t>강상근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(60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세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)   010-1234-5678 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8" name="직사각형 827">
                  <a:extLst>
                    <a:ext uri="{FF2B5EF4-FFF2-40B4-BE49-F238E27FC236}">
                      <a16:creationId xmlns:a16="http://schemas.microsoft.com/office/drawing/2014/main" id="{1481E5BF-D9C1-439D-9A6A-84635EF939C6}"/>
                    </a:ext>
                  </a:extLst>
                </p:cNvPr>
                <p:cNvSpPr/>
                <p:nvPr/>
              </p:nvSpPr>
              <p:spPr>
                <a:xfrm>
                  <a:off x="7801384" y="2347326"/>
                  <a:ext cx="1373341" cy="10758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성주군 성주읍 </a:t>
                  </a:r>
                  <a:r>
                    <a:rPr lang="ko-KR" altLang="en-US" sz="500" b="1" dirty="0" err="1">
                      <a:solidFill>
                        <a:schemeClr val="tx1"/>
                      </a:solidFill>
                    </a:rPr>
                    <a:t>성주순환로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3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길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35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9" name="직사각형 828">
                  <a:extLst>
                    <a:ext uri="{FF2B5EF4-FFF2-40B4-BE49-F238E27FC236}">
                      <a16:creationId xmlns:a16="http://schemas.microsoft.com/office/drawing/2014/main" id="{A2A78E04-7886-461B-AF40-8DC9492F71A5}"/>
                    </a:ext>
                  </a:extLst>
                </p:cNvPr>
                <p:cNvSpPr/>
                <p:nvPr/>
              </p:nvSpPr>
              <p:spPr>
                <a:xfrm>
                  <a:off x="7442347" y="2209942"/>
                  <a:ext cx="325903" cy="246218"/>
                </a:xfrm>
                <a:prstGeom prst="rect">
                  <a:avLst/>
                </a:prstGeom>
                <a:blipFill dpi="0" rotWithShape="1"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837473B0-CC2E-450A-ABE3-18F120FF3D39}">
                        <a1611:picAttrSrcUrl xmlns:a1611="http://schemas.microsoft.com/office/drawing/2016/11/main" r:id="rId24"/>
                      </a:ext>
                    </a:extLst>
                  </a:blip>
                  <a:srcRect/>
                  <a:stretch>
                    <a:fillRect/>
                  </a:stretch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ko-KR" altLang="en-US" sz="11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0" name="직사각형 829">
                  <a:extLst>
                    <a:ext uri="{FF2B5EF4-FFF2-40B4-BE49-F238E27FC236}">
                      <a16:creationId xmlns:a16="http://schemas.microsoft.com/office/drawing/2014/main" id="{19C1349B-D50A-43BE-B210-DEF8E0F5DCD3}"/>
                    </a:ext>
                  </a:extLst>
                </p:cNvPr>
                <p:cNvSpPr/>
                <p:nvPr/>
              </p:nvSpPr>
              <p:spPr>
                <a:xfrm>
                  <a:off x="9219444" y="2201490"/>
                  <a:ext cx="799811" cy="253424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담당도우미 </a:t>
                  </a:r>
                  <a:endParaRPr lang="en-US" altLang="ko-KR" sz="5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500" b="1" dirty="0" err="1">
                      <a:solidFill>
                        <a:schemeClr val="tx1"/>
                      </a:solidFill>
                    </a:rPr>
                    <a:t>홍예라</a:t>
                  </a:r>
                  <a:endParaRPr lang="en-US" altLang="ko-KR" sz="5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010-1010-3030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24" name="직사각형 823">
                <a:extLst>
                  <a:ext uri="{FF2B5EF4-FFF2-40B4-BE49-F238E27FC236}">
                    <a16:creationId xmlns:a16="http://schemas.microsoft.com/office/drawing/2014/main" id="{2B04B60B-D063-447C-9D82-8896CEDDBB90}"/>
                  </a:ext>
                </a:extLst>
              </p:cNvPr>
              <p:cNvSpPr/>
              <p:nvPr/>
            </p:nvSpPr>
            <p:spPr>
              <a:xfrm>
                <a:off x="8115719" y="1980391"/>
                <a:ext cx="311714" cy="291415"/>
              </a:xfrm>
              <a:prstGeom prst="rect">
                <a:avLst/>
              </a:prstGeom>
              <a:solidFill>
                <a:schemeClr val="bg1"/>
              </a:solidFill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825" name="그래픽 824" descr="돋보기 단색으로 채워진">
                <a:extLst>
                  <a:ext uri="{FF2B5EF4-FFF2-40B4-BE49-F238E27FC236}">
                    <a16:creationId xmlns:a16="http://schemas.microsoft.com/office/drawing/2014/main" id="{58AC8175-304E-4E78-BD45-E99DF0B0C5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174571" y="1980885"/>
                <a:ext cx="222670" cy="222670"/>
              </a:xfrm>
              <a:prstGeom prst="rect">
                <a:avLst/>
              </a:prstGeom>
              <a:effectLst>
                <a:innerShdw blurRad="114300">
                  <a:prstClr val="black"/>
                </a:innerShdw>
              </a:effectLst>
            </p:spPr>
          </p:pic>
          <p:sp>
            <p:nvSpPr>
              <p:cNvPr id="826" name="TextBox 825">
                <a:extLst>
                  <a:ext uri="{FF2B5EF4-FFF2-40B4-BE49-F238E27FC236}">
                    <a16:creationId xmlns:a16="http://schemas.microsoft.com/office/drawing/2014/main" id="{7E449699-97DB-4513-869A-CD03939A9AD7}"/>
                  </a:ext>
                </a:extLst>
              </p:cNvPr>
              <p:cNvSpPr txBox="1"/>
              <p:nvPr/>
            </p:nvSpPr>
            <p:spPr>
              <a:xfrm>
                <a:off x="8085293" y="2139338"/>
                <a:ext cx="423707" cy="153888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dirty="0"/>
                  <a:t>상세보기</a:t>
                </a:r>
              </a:p>
            </p:txBody>
          </p:sp>
        </p:grpSp>
        <p:grpSp>
          <p:nvGrpSpPr>
            <p:cNvPr id="769" name="그룹 768">
              <a:extLst>
                <a:ext uri="{FF2B5EF4-FFF2-40B4-BE49-F238E27FC236}">
                  <a16:creationId xmlns:a16="http://schemas.microsoft.com/office/drawing/2014/main" id="{EA32D6DC-0F79-4591-A4AA-154A0CA446F5}"/>
                </a:ext>
              </a:extLst>
            </p:cNvPr>
            <p:cNvGrpSpPr/>
            <p:nvPr/>
          </p:nvGrpSpPr>
          <p:grpSpPr>
            <a:xfrm>
              <a:off x="5771743" y="2191798"/>
              <a:ext cx="2576384" cy="312835"/>
              <a:chOff x="5932616" y="1980391"/>
              <a:chExt cx="2576384" cy="312835"/>
            </a:xfrm>
          </p:grpSpPr>
          <p:grpSp>
            <p:nvGrpSpPr>
              <p:cNvPr id="815" name="그룹 814">
                <a:extLst>
                  <a:ext uri="{FF2B5EF4-FFF2-40B4-BE49-F238E27FC236}">
                    <a16:creationId xmlns:a16="http://schemas.microsoft.com/office/drawing/2014/main" id="{6E7A0342-7A17-48A7-854D-F0F40B9D94C2}"/>
                  </a:ext>
                </a:extLst>
              </p:cNvPr>
              <p:cNvGrpSpPr/>
              <p:nvPr/>
            </p:nvGrpSpPr>
            <p:grpSpPr>
              <a:xfrm>
                <a:off x="5932616" y="1983630"/>
                <a:ext cx="2149678" cy="288518"/>
                <a:chOff x="7442347" y="2201490"/>
                <a:chExt cx="2576908" cy="254670"/>
              </a:xfrm>
            </p:grpSpPr>
            <p:sp>
              <p:nvSpPr>
                <p:cNvPr id="819" name="직사각형 818">
                  <a:extLst>
                    <a:ext uri="{FF2B5EF4-FFF2-40B4-BE49-F238E27FC236}">
                      <a16:creationId xmlns:a16="http://schemas.microsoft.com/office/drawing/2014/main" id="{920ED82E-3467-4A1E-B409-48831ED487F7}"/>
                    </a:ext>
                  </a:extLst>
                </p:cNvPr>
                <p:cNvSpPr/>
                <p:nvPr/>
              </p:nvSpPr>
              <p:spPr>
                <a:xfrm>
                  <a:off x="7801384" y="2205914"/>
                  <a:ext cx="1373342" cy="10753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500" b="1" dirty="0" err="1">
                      <a:solidFill>
                        <a:schemeClr val="tx1"/>
                      </a:solidFill>
                    </a:rPr>
                    <a:t>강상근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(60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세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)   010-1234-5678 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0" name="직사각형 819">
                  <a:extLst>
                    <a:ext uri="{FF2B5EF4-FFF2-40B4-BE49-F238E27FC236}">
                      <a16:creationId xmlns:a16="http://schemas.microsoft.com/office/drawing/2014/main" id="{DC60A9FB-0EE7-4DE8-A0DE-4726C288FAA4}"/>
                    </a:ext>
                  </a:extLst>
                </p:cNvPr>
                <p:cNvSpPr/>
                <p:nvPr/>
              </p:nvSpPr>
              <p:spPr>
                <a:xfrm>
                  <a:off x="7801384" y="2347326"/>
                  <a:ext cx="1373341" cy="10758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성주군 성주읍 </a:t>
                  </a:r>
                  <a:r>
                    <a:rPr lang="ko-KR" altLang="en-US" sz="500" b="1" dirty="0" err="1">
                      <a:solidFill>
                        <a:schemeClr val="tx1"/>
                      </a:solidFill>
                    </a:rPr>
                    <a:t>성주순환로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3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길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35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1" name="직사각형 820">
                  <a:extLst>
                    <a:ext uri="{FF2B5EF4-FFF2-40B4-BE49-F238E27FC236}">
                      <a16:creationId xmlns:a16="http://schemas.microsoft.com/office/drawing/2014/main" id="{905FF45D-3633-47AE-9D5D-3401E6B57FDD}"/>
                    </a:ext>
                  </a:extLst>
                </p:cNvPr>
                <p:cNvSpPr/>
                <p:nvPr/>
              </p:nvSpPr>
              <p:spPr>
                <a:xfrm>
                  <a:off x="7442347" y="2209942"/>
                  <a:ext cx="325903" cy="246218"/>
                </a:xfrm>
                <a:prstGeom prst="rect">
                  <a:avLst/>
                </a:prstGeom>
                <a:blipFill dpi="0" rotWithShape="1"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837473B0-CC2E-450A-ABE3-18F120FF3D39}">
                        <a1611:picAttrSrcUrl xmlns:a1611="http://schemas.microsoft.com/office/drawing/2016/11/main" r:id="rId24"/>
                      </a:ext>
                    </a:extLst>
                  </a:blip>
                  <a:srcRect/>
                  <a:stretch>
                    <a:fillRect/>
                  </a:stretch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ko-KR" altLang="en-US" sz="11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2" name="직사각형 821">
                  <a:extLst>
                    <a:ext uri="{FF2B5EF4-FFF2-40B4-BE49-F238E27FC236}">
                      <a16:creationId xmlns:a16="http://schemas.microsoft.com/office/drawing/2014/main" id="{7E5CA6AD-6E8B-4ABE-AC91-4D45EEF56A92}"/>
                    </a:ext>
                  </a:extLst>
                </p:cNvPr>
                <p:cNvSpPr/>
                <p:nvPr/>
              </p:nvSpPr>
              <p:spPr>
                <a:xfrm>
                  <a:off x="9219444" y="2201490"/>
                  <a:ext cx="799811" cy="253424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담당도우미 </a:t>
                  </a:r>
                  <a:endParaRPr lang="en-US" altLang="ko-KR" sz="5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500" b="1" dirty="0" err="1">
                      <a:solidFill>
                        <a:schemeClr val="tx1"/>
                      </a:solidFill>
                    </a:rPr>
                    <a:t>홍예라</a:t>
                  </a:r>
                  <a:endParaRPr lang="en-US" altLang="ko-KR" sz="5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010-1010-3030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16" name="직사각형 815">
                <a:extLst>
                  <a:ext uri="{FF2B5EF4-FFF2-40B4-BE49-F238E27FC236}">
                    <a16:creationId xmlns:a16="http://schemas.microsoft.com/office/drawing/2014/main" id="{EB52A7B3-D96B-41AB-8747-040AB1A264C4}"/>
                  </a:ext>
                </a:extLst>
              </p:cNvPr>
              <p:cNvSpPr/>
              <p:nvPr/>
            </p:nvSpPr>
            <p:spPr>
              <a:xfrm>
                <a:off x="8115719" y="1980391"/>
                <a:ext cx="311714" cy="29141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817" name="그래픽 816" descr="돋보기 단색으로 채워진">
                <a:extLst>
                  <a:ext uri="{FF2B5EF4-FFF2-40B4-BE49-F238E27FC236}">
                    <a16:creationId xmlns:a16="http://schemas.microsoft.com/office/drawing/2014/main" id="{38160819-FE02-458A-8FD2-C810FC83B7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174571" y="1980885"/>
                <a:ext cx="222670" cy="222670"/>
              </a:xfrm>
              <a:prstGeom prst="rect">
                <a:avLst/>
              </a:prstGeom>
            </p:spPr>
          </p:pic>
          <p:sp>
            <p:nvSpPr>
              <p:cNvPr id="818" name="TextBox 817">
                <a:extLst>
                  <a:ext uri="{FF2B5EF4-FFF2-40B4-BE49-F238E27FC236}">
                    <a16:creationId xmlns:a16="http://schemas.microsoft.com/office/drawing/2014/main" id="{BB4F4B03-F3CD-47D3-A862-74E721933B48}"/>
                  </a:ext>
                </a:extLst>
              </p:cNvPr>
              <p:cNvSpPr txBox="1"/>
              <p:nvPr/>
            </p:nvSpPr>
            <p:spPr>
              <a:xfrm>
                <a:off x="8085293" y="2139338"/>
                <a:ext cx="423707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dirty="0"/>
                  <a:t>상세보기</a:t>
                </a:r>
              </a:p>
            </p:txBody>
          </p:sp>
        </p:grpSp>
        <p:grpSp>
          <p:nvGrpSpPr>
            <p:cNvPr id="770" name="그룹 769">
              <a:extLst>
                <a:ext uri="{FF2B5EF4-FFF2-40B4-BE49-F238E27FC236}">
                  <a16:creationId xmlns:a16="http://schemas.microsoft.com/office/drawing/2014/main" id="{DD3054A5-7A03-4809-B6FE-194B48F5F9A2}"/>
                </a:ext>
              </a:extLst>
            </p:cNvPr>
            <p:cNvGrpSpPr/>
            <p:nvPr/>
          </p:nvGrpSpPr>
          <p:grpSpPr>
            <a:xfrm>
              <a:off x="5772058" y="2498236"/>
              <a:ext cx="2576384" cy="312835"/>
              <a:chOff x="5932616" y="1980391"/>
              <a:chExt cx="2576384" cy="312835"/>
            </a:xfrm>
          </p:grpSpPr>
          <p:grpSp>
            <p:nvGrpSpPr>
              <p:cNvPr id="807" name="그룹 806">
                <a:extLst>
                  <a:ext uri="{FF2B5EF4-FFF2-40B4-BE49-F238E27FC236}">
                    <a16:creationId xmlns:a16="http://schemas.microsoft.com/office/drawing/2014/main" id="{30B8473C-B231-4FA4-888D-90EA203EB65C}"/>
                  </a:ext>
                </a:extLst>
              </p:cNvPr>
              <p:cNvGrpSpPr/>
              <p:nvPr/>
            </p:nvGrpSpPr>
            <p:grpSpPr>
              <a:xfrm>
                <a:off x="5932616" y="1983630"/>
                <a:ext cx="2149676" cy="288518"/>
                <a:chOff x="7442347" y="2201490"/>
                <a:chExt cx="2576906" cy="254670"/>
              </a:xfrm>
            </p:grpSpPr>
            <p:sp>
              <p:nvSpPr>
                <p:cNvPr id="811" name="직사각형 810">
                  <a:extLst>
                    <a:ext uri="{FF2B5EF4-FFF2-40B4-BE49-F238E27FC236}">
                      <a16:creationId xmlns:a16="http://schemas.microsoft.com/office/drawing/2014/main" id="{45C43ED1-24E5-490B-90A8-5B40313096B3}"/>
                    </a:ext>
                  </a:extLst>
                </p:cNvPr>
                <p:cNvSpPr/>
                <p:nvPr/>
              </p:nvSpPr>
              <p:spPr>
                <a:xfrm>
                  <a:off x="7801384" y="2205914"/>
                  <a:ext cx="1373342" cy="10753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500" b="1" dirty="0" err="1">
                      <a:solidFill>
                        <a:schemeClr val="tx1"/>
                      </a:solidFill>
                    </a:rPr>
                    <a:t>강상근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(60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세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)   010-1234-5678 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2" name="직사각형 811">
                  <a:extLst>
                    <a:ext uri="{FF2B5EF4-FFF2-40B4-BE49-F238E27FC236}">
                      <a16:creationId xmlns:a16="http://schemas.microsoft.com/office/drawing/2014/main" id="{EAEDADD1-CD8D-4899-B3EC-BF7CF95155DC}"/>
                    </a:ext>
                  </a:extLst>
                </p:cNvPr>
                <p:cNvSpPr/>
                <p:nvPr/>
              </p:nvSpPr>
              <p:spPr>
                <a:xfrm>
                  <a:off x="7801384" y="2347326"/>
                  <a:ext cx="1373341" cy="10758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성주군 성주읍 </a:t>
                  </a:r>
                  <a:r>
                    <a:rPr lang="ko-KR" altLang="en-US" sz="500" b="1" dirty="0" err="1">
                      <a:solidFill>
                        <a:schemeClr val="tx1"/>
                      </a:solidFill>
                    </a:rPr>
                    <a:t>성주순환로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3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길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35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3" name="직사각형 812">
                  <a:extLst>
                    <a:ext uri="{FF2B5EF4-FFF2-40B4-BE49-F238E27FC236}">
                      <a16:creationId xmlns:a16="http://schemas.microsoft.com/office/drawing/2014/main" id="{B6D44218-3AE5-4290-A18C-16620816BEF1}"/>
                    </a:ext>
                  </a:extLst>
                </p:cNvPr>
                <p:cNvSpPr/>
                <p:nvPr/>
              </p:nvSpPr>
              <p:spPr>
                <a:xfrm>
                  <a:off x="7442347" y="2209942"/>
                  <a:ext cx="325903" cy="246218"/>
                </a:xfrm>
                <a:prstGeom prst="rect">
                  <a:avLst/>
                </a:prstGeom>
                <a:blipFill dpi="0" rotWithShape="1"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837473B0-CC2E-450A-ABE3-18F120FF3D39}">
                        <a1611:picAttrSrcUrl xmlns:a1611="http://schemas.microsoft.com/office/drawing/2016/11/main" r:id="rId24"/>
                      </a:ext>
                    </a:extLst>
                  </a:blip>
                  <a:srcRect/>
                  <a:stretch>
                    <a:fillRect/>
                  </a:stretch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ko-KR" altLang="en-US" sz="11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4" name="직사각형 813">
                  <a:extLst>
                    <a:ext uri="{FF2B5EF4-FFF2-40B4-BE49-F238E27FC236}">
                      <a16:creationId xmlns:a16="http://schemas.microsoft.com/office/drawing/2014/main" id="{3E287B7B-0F32-4FBF-ACE5-1514A3FBEADD}"/>
                    </a:ext>
                  </a:extLst>
                </p:cNvPr>
                <p:cNvSpPr/>
                <p:nvPr/>
              </p:nvSpPr>
              <p:spPr>
                <a:xfrm>
                  <a:off x="9219442" y="2201490"/>
                  <a:ext cx="799811" cy="253424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담당도우미 </a:t>
                  </a:r>
                  <a:endParaRPr lang="en-US" altLang="ko-KR" sz="5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500" b="1" dirty="0" err="1">
                      <a:solidFill>
                        <a:schemeClr val="tx1"/>
                      </a:solidFill>
                    </a:rPr>
                    <a:t>홍예라</a:t>
                  </a:r>
                  <a:endParaRPr lang="en-US" altLang="ko-KR" sz="5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010-1010-3030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08" name="직사각형 807">
                <a:extLst>
                  <a:ext uri="{FF2B5EF4-FFF2-40B4-BE49-F238E27FC236}">
                    <a16:creationId xmlns:a16="http://schemas.microsoft.com/office/drawing/2014/main" id="{BCBF43E2-8213-492D-AC35-769FEFF1F1C2}"/>
                  </a:ext>
                </a:extLst>
              </p:cNvPr>
              <p:cNvSpPr/>
              <p:nvPr/>
            </p:nvSpPr>
            <p:spPr>
              <a:xfrm>
                <a:off x="8115719" y="1980391"/>
                <a:ext cx="311714" cy="29141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809" name="그래픽 808" descr="돋보기 단색으로 채워진">
                <a:extLst>
                  <a:ext uri="{FF2B5EF4-FFF2-40B4-BE49-F238E27FC236}">
                    <a16:creationId xmlns:a16="http://schemas.microsoft.com/office/drawing/2014/main" id="{5662BB23-2E74-4BD8-B4D9-C8E3CF68AE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174571" y="1980885"/>
                <a:ext cx="222670" cy="222670"/>
              </a:xfrm>
              <a:prstGeom prst="rect">
                <a:avLst/>
              </a:prstGeom>
            </p:spPr>
          </p:pic>
          <p:sp>
            <p:nvSpPr>
              <p:cNvPr id="810" name="TextBox 809">
                <a:extLst>
                  <a:ext uri="{FF2B5EF4-FFF2-40B4-BE49-F238E27FC236}">
                    <a16:creationId xmlns:a16="http://schemas.microsoft.com/office/drawing/2014/main" id="{DDBA9F9D-147F-4737-AF78-3DD23429DFF9}"/>
                  </a:ext>
                </a:extLst>
              </p:cNvPr>
              <p:cNvSpPr txBox="1"/>
              <p:nvPr/>
            </p:nvSpPr>
            <p:spPr>
              <a:xfrm>
                <a:off x="8085293" y="2139338"/>
                <a:ext cx="423707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dirty="0"/>
                  <a:t>상세보기</a:t>
                </a:r>
              </a:p>
            </p:txBody>
          </p:sp>
        </p:grpSp>
        <p:grpSp>
          <p:nvGrpSpPr>
            <p:cNvPr id="771" name="그룹 770">
              <a:extLst>
                <a:ext uri="{FF2B5EF4-FFF2-40B4-BE49-F238E27FC236}">
                  <a16:creationId xmlns:a16="http://schemas.microsoft.com/office/drawing/2014/main" id="{D2FFA297-5A8D-4D7A-A9C8-A0B14E8AF8BE}"/>
                </a:ext>
              </a:extLst>
            </p:cNvPr>
            <p:cNvGrpSpPr/>
            <p:nvPr/>
          </p:nvGrpSpPr>
          <p:grpSpPr>
            <a:xfrm>
              <a:off x="5779003" y="2816296"/>
              <a:ext cx="2576383" cy="312835"/>
              <a:chOff x="5932617" y="1980391"/>
              <a:chExt cx="2576383" cy="312835"/>
            </a:xfrm>
          </p:grpSpPr>
          <p:grpSp>
            <p:nvGrpSpPr>
              <p:cNvPr id="799" name="그룹 798">
                <a:extLst>
                  <a:ext uri="{FF2B5EF4-FFF2-40B4-BE49-F238E27FC236}">
                    <a16:creationId xmlns:a16="http://schemas.microsoft.com/office/drawing/2014/main" id="{1BCD5BBA-710C-4093-9AC0-AF126C8EAECD}"/>
                  </a:ext>
                </a:extLst>
              </p:cNvPr>
              <p:cNvGrpSpPr/>
              <p:nvPr/>
            </p:nvGrpSpPr>
            <p:grpSpPr>
              <a:xfrm>
                <a:off x="5932617" y="1983630"/>
                <a:ext cx="2141211" cy="288518"/>
                <a:chOff x="7442347" y="2201490"/>
                <a:chExt cx="2566758" cy="254670"/>
              </a:xfrm>
            </p:grpSpPr>
            <p:sp>
              <p:nvSpPr>
                <p:cNvPr id="803" name="직사각형 802">
                  <a:extLst>
                    <a:ext uri="{FF2B5EF4-FFF2-40B4-BE49-F238E27FC236}">
                      <a16:creationId xmlns:a16="http://schemas.microsoft.com/office/drawing/2014/main" id="{E4D1A5A4-C76E-4377-AB91-CA96FE8F7E36}"/>
                    </a:ext>
                  </a:extLst>
                </p:cNvPr>
                <p:cNvSpPr/>
                <p:nvPr/>
              </p:nvSpPr>
              <p:spPr>
                <a:xfrm>
                  <a:off x="7801384" y="2205914"/>
                  <a:ext cx="1373342" cy="10753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500" b="1" dirty="0" err="1">
                      <a:solidFill>
                        <a:schemeClr val="tx1"/>
                      </a:solidFill>
                    </a:rPr>
                    <a:t>강상근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(60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세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)   010-1234-5678 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4" name="직사각형 803">
                  <a:extLst>
                    <a:ext uri="{FF2B5EF4-FFF2-40B4-BE49-F238E27FC236}">
                      <a16:creationId xmlns:a16="http://schemas.microsoft.com/office/drawing/2014/main" id="{A6FE9FB4-8BBA-4915-BEE1-3B6577F3F3A6}"/>
                    </a:ext>
                  </a:extLst>
                </p:cNvPr>
                <p:cNvSpPr/>
                <p:nvPr/>
              </p:nvSpPr>
              <p:spPr>
                <a:xfrm>
                  <a:off x="7801384" y="2347326"/>
                  <a:ext cx="1373341" cy="10758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성주군 성주읍 </a:t>
                  </a:r>
                  <a:r>
                    <a:rPr lang="ko-KR" altLang="en-US" sz="500" b="1" dirty="0" err="1">
                      <a:solidFill>
                        <a:schemeClr val="tx1"/>
                      </a:solidFill>
                    </a:rPr>
                    <a:t>성주순환로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3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길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35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5" name="직사각형 804">
                  <a:extLst>
                    <a:ext uri="{FF2B5EF4-FFF2-40B4-BE49-F238E27FC236}">
                      <a16:creationId xmlns:a16="http://schemas.microsoft.com/office/drawing/2014/main" id="{88E05F04-C4C5-4F3D-BD47-407B486C5050}"/>
                    </a:ext>
                  </a:extLst>
                </p:cNvPr>
                <p:cNvSpPr/>
                <p:nvPr/>
              </p:nvSpPr>
              <p:spPr>
                <a:xfrm>
                  <a:off x="7442347" y="2209942"/>
                  <a:ext cx="325903" cy="246218"/>
                </a:xfrm>
                <a:prstGeom prst="rect">
                  <a:avLst/>
                </a:prstGeom>
                <a:blipFill dpi="0" rotWithShape="1"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837473B0-CC2E-450A-ABE3-18F120FF3D39}">
                        <a1611:picAttrSrcUrl xmlns:a1611="http://schemas.microsoft.com/office/drawing/2016/11/main" r:id="rId24"/>
                      </a:ext>
                    </a:extLst>
                  </a:blip>
                  <a:srcRect/>
                  <a:stretch>
                    <a:fillRect/>
                  </a:stretch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ko-KR" altLang="en-US" sz="11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6" name="직사각형 805">
                  <a:extLst>
                    <a:ext uri="{FF2B5EF4-FFF2-40B4-BE49-F238E27FC236}">
                      <a16:creationId xmlns:a16="http://schemas.microsoft.com/office/drawing/2014/main" id="{C45CE410-A9D1-461A-9671-8BC5852166B9}"/>
                    </a:ext>
                  </a:extLst>
                </p:cNvPr>
                <p:cNvSpPr/>
                <p:nvPr/>
              </p:nvSpPr>
              <p:spPr>
                <a:xfrm>
                  <a:off x="9209294" y="2201490"/>
                  <a:ext cx="799811" cy="253424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담당도우미</a:t>
                  </a:r>
                  <a:endParaRPr lang="en-US" altLang="ko-KR" sz="5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ko-KR" altLang="en-US" sz="500" b="1" dirty="0" err="1">
                      <a:solidFill>
                        <a:schemeClr val="tx1"/>
                      </a:solidFill>
                    </a:rPr>
                    <a:t>홍예라</a:t>
                  </a:r>
                  <a:endParaRPr lang="en-US" altLang="ko-KR" sz="5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010-1010-3030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00" name="직사각형 799">
                <a:extLst>
                  <a:ext uri="{FF2B5EF4-FFF2-40B4-BE49-F238E27FC236}">
                    <a16:creationId xmlns:a16="http://schemas.microsoft.com/office/drawing/2014/main" id="{36E29C79-18EF-4BA8-B0A2-098AA3BBD78F}"/>
                  </a:ext>
                </a:extLst>
              </p:cNvPr>
              <p:cNvSpPr/>
              <p:nvPr/>
            </p:nvSpPr>
            <p:spPr>
              <a:xfrm>
                <a:off x="8115719" y="1980391"/>
                <a:ext cx="311714" cy="29141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801" name="그래픽 800" descr="돋보기 단색으로 채워진">
                <a:extLst>
                  <a:ext uri="{FF2B5EF4-FFF2-40B4-BE49-F238E27FC236}">
                    <a16:creationId xmlns:a16="http://schemas.microsoft.com/office/drawing/2014/main" id="{4290D4A7-F035-429D-96DD-34EADE7E8D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174571" y="1980885"/>
                <a:ext cx="222670" cy="222670"/>
              </a:xfrm>
              <a:prstGeom prst="rect">
                <a:avLst/>
              </a:prstGeom>
            </p:spPr>
          </p:pic>
          <p:sp>
            <p:nvSpPr>
              <p:cNvPr id="802" name="TextBox 801">
                <a:extLst>
                  <a:ext uri="{FF2B5EF4-FFF2-40B4-BE49-F238E27FC236}">
                    <a16:creationId xmlns:a16="http://schemas.microsoft.com/office/drawing/2014/main" id="{902025F3-B98D-484A-8B02-34F923E731D2}"/>
                  </a:ext>
                </a:extLst>
              </p:cNvPr>
              <p:cNvSpPr txBox="1"/>
              <p:nvPr/>
            </p:nvSpPr>
            <p:spPr>
              <a:xfrm>
                <a:off x="8085293" y="2139338"/>
                <a:ext cx="423707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dirty="0"/>
                  <a:t>상세보기</a:t>
                </a:r>
              </a:p>
            </p:txBody>
          </p:sp>
        </p:grpSp>
        <p:grpSp>
          <p:nvGrpSpPr>
            <p:cNvPr id="772" name="그룹 771">
              <a:extLst>
                <a:ext uri="{FF2B5EF4-FFF2-40B4-BE49-F238E27FC236}">
                  <a16:creationId xmlns:a16="http://schemas.microsoft.com/office/drawing/2014/main" id="{CE761B9E-0661-4629-B60D-44ABE7C16880}"/>
                </a:ext>
              </a:extLst>
            </p:cNvPr>
            <p:cNvGrpSpPr/>
            <p:nvPr/>
          </p:nvGrpSpPr>
          <p:grpSpPr>
            <a:xfrm>
              <a:off x="5774395" y="3124504"/>
              <a:ext cx="2576384" cy="312835"/>
              <a:chOff x="5932616" y="1980391"/>
              <a:chExt cx="2576384" cy="312835"/>
            </a:xfrm>
          </p:grpSpPr>
          <p:grpSp>
            <p:nvGrpSpPr>
              <p:cNvPr id="791" name="그룹 790">
                <a:extLst>
                  <a:ext uri="{FF2B5EF4-FFF2-40B4-BE49-F238E27FC236}">
                    <a16:creationId xmlns:a16="http://schemas.microsoft.com/office/drawing/2014/main" id="{3CCADEFF-3D07-4359-A14D-6168CF0DE093}"/>
                  </a:ext>
                </a:extLst>
              </p:cNvPr>
              <p:cNvGrpSpPr/>
              <p:nvPr/>
            </p:nvGrpSpPr>
            <p:grpSpPr>
              <a:xfrm>
                <a:off x="5932616" y="1983630"/>
                <a:ext cx="2149678" cy="288518"/>
                <a:chOff x="7442347" y="2201490"/>
                <a:chExt cx="2576908" cy="254670"/>
              </a:xfrm>
            </p:grpSpPr>
            <p:sp>
              <p:nvSpPr>
                <p:cNvPr id="795" name="직사각형 794">
                  <a:extLst>
                    <a:ext uri="{FF2B5EF4-FFF2-40B4-BE49-F238E27FC236}">
                      <a16:creationId xmlns:a16="http://schemas.microsoft.com/office/drawing/2014/main" id="{C624FD2C-11C8-4572-8D7E-D46D9D57F5AD}"/>
                    </a:ext>
                  </a:extLst>
                </p:cNvPr>
                <p:cNvSpPr/>
                <p:nvPr/>
              </p:nvSpPr>
              <p:spPr>
                <a:xfrm>
                  <a:off x="7801384" y="2205914"/>
                  <a:ext cx="1373342" cy="10753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500" b="1" dirty="0" err="1">
                      <a:solidFill>
                        <a:schemeClr val="tx1"/>
                      </a:solidFill>
                    </a:rPr>
                    <a:t>강상근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(60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세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)   010-1234-5678 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6" name="직사각형 795">
                  <a:extLst>
                    <a:ext uri="{FF2B5EF4-FFF2-40B4-BE49-F238E27FC236}">
                      <a16:creationId xmlns:a16="http://schemas.microsoft.com/office/drawing/2014/main" id="{B8A485B8-3A1E-4FB6-9B18-6E0BF07BD692}"/>
                    </a:ext>
                  </a:extLst>
                </p:cNvPr>
                <p:cNvSpPr/>
                <p:nvPr/>
              </p:nvSpPr>
              <p:spPr>
                <a:xfrm>
                  <a:off x="7801384" y="2347326"/>
                  <a:ext cx="1373341" cy="10758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성주군 성주읍 </a:t>
                  </a:r>
                  <a:r>
                    <a:rPr lang="ko-KR" altLang="en-US" sz="500" b="1" dirty="0" err="1">
                      <a:solidFill>
                        <a:schemeClr val="tx1"/>
                      </a:solidFill>
                    </a:rPr>
                    <a:t>성주순환로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3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길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35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7" name="직사각형 796">
                  <a:extLst>
                    <a:ext uri="{FF2B5EF4-FFF2-40B4-BE49-F238E27FC236}">
                      <a16:creationId xmlns:a16="http://schemas.microsoft.com/office/drawing/2014/main" id="{42FE3E53-9437-4D1C-9CA2-C039CA85C297}"/>
                    </a:ext>
                  </a:extLst>
                </p:cNvPr>
                <p:cNvSpPr/>
                <p:nvPr/>
              </p:nvSpPr>
              <p:spPr>
                <a:xfrm>
                  <a:off x="7442347" y="2209942"/>
                  <a:ext cx="325903" cy="246218"/>
                </a:xfrm>
                <a:prstGeom prst="rect">
                  <a:avLst/>
                </a:prstGeom>
                <a:blipFill dpi="0" rotWithShape="1"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837473B0-CC2E-450A-ABE3-18F120FF3D39}">
                        <a1611:picAttrSrcUrl xmlns:a1611="http://schemas.microsoft.com/office/drawing/2016/11/main" r:id="rId24"/>
                      </a:ext>
                    </a:extLst>
                  </a:blip>
                  <a:srcRect/>
                  <a:stretch>
                    <a:fillRect/>
                  </a:stretch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ko-KR" altLang="en-US" sz="11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8" name="직사각형 797">
                  <a:extLst>
                    <a:ext uri="{FF2B5EF4-FFF2-40B4-BE49-F238E27FC236}">
                      <a16:creationId xmlns:a16="http://schemas.microsoft.com/office/drawing/2014/main" id="{F135A58E-4CC6-49F9-803E-1A70CE29B7BF}"/>
                    </a:ext>
                  </a:extLst>
                </p:cNvPr>
                <p:cNvSpPr/>
                <p:nvPr/>
              </p:nvSpPr>
              <p:spPr>
                <a:xfrm>
                  <a:off x="9219444" y="2201490"/>
                  <a:ext cx="799811" cy="253424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담당도우미 </a:t>
                  </a:r>
                  <a:endParaRPr lang="en-US" altLang="ko-KR" sz="5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500" b="1" dirty="0" err="1">
                      <a:solidFill>
                        <a:schemeClr val="tx1"/>
                      </a:solidFill>
                    </a:rPr>
                    <a:t>홍예라</a:t>
                  </a:r>
                  <a:endParaRPr lang="en-US" altLang="ko-KR" sz="5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010-1010-3030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92" name="직사각형 791">
                <a:extLst>
                  <a:ext uri="{FF2B5EF4-FFF2-40B4-BE49-F238E27FC236}">
                    <a16:creationId xmlns:a16="http://schemas.microsoft.com/office/drawing/2014/main" id="{AB458752-C0F6-43B2-91C2-FE794A1B2047}"/>
                  </a:ext>
                </a:extLst>
              </p:cNvPr>
              <p:cNvSpPr/>
              <p:nvPr/>
            </p:nvSpPr>
            <p:spPr>
              <a:xfrm>
                <a:off x="8115719" y="1980391"/>
                <a:ext cx="311714" cy="29141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793" name="그래픽 792" descr="돋보기 단색으로 채워진">
                <a:extLst>
                  <a:ext uri="{FF2B5EF4-FFF2-40B4-BE49-F238E27FC236}">
                    <a16:creationId xmlns:a16="http://schemas.microsoft.com/office/drawing/2014/main" id="{C6317B78-F332-4EE7-8ECF-5646015F79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174571" y="1980885"/>
                <a:ext cx="222670" cy="222670"/>
              </a:xfrm>
              <a:prstGeom prst="rect">
                <a:avLst/>
              </a:prstGeom>
            </p:spPr>
          </p:pic>
          <p:sp>
            <p:nvSpPr>
              <p:cNvPr id="794" name="TextBox 793">
                <a:extLst>
                  <a:ext uri="{FF2B5EF4-FFF2-40B4-BE49-F238E27FC236}">
                    <a16:creationId xmlns:a16="http://schemas.microsoft.com/office/drawing/2014/main" id="{EA947E04-FEBC-48C7-9193-271A8493388C}"/>
                  </a:ext>
                </a:extLst>
              </p:cNvPr>
              <p:cNvSpPr txBox="1"/>
              <p:nvPr/>
            </p:nvSpPr>
            <p:spPr>
              <a:xfrm>
                <a:off x="8085293" y="2139338"/>
                <a:ext cx="423707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dirty="0"/>
                  <a:t>상세보기</a:t>
                </a:r>
              </a:p>
            </p:txBody>
          </p:sp>
        </p:grpSp>
        <p:grpSp>
          <p:nvGrpSpPr>
            <p:cNvPr id="773" name="그룹 772">
              <a:extLst>
                <a:ext uri="{FF2B5EF4-FFF2-40B4-BE49-F238E27FC236}">
                  <a16:creationId xmlns:a16="http://schemas.microsoft.com/office/drawing/2014/main" id="{9F5322BD-735F-4AD1-80E5-348A49C67E89}"/>
                </a:ext>
              </a:extLst>
            </p:cNvPr>
            <p:cNvGrpSpPr/>
            <p:nvPr/>
          </p:nvGrpSpPr>
          <p:grpSpPr>
            <a:xfrm>
              <a:off x="5774391" y="3429302"/>
              <a:ext cx="2576384" cy="312835"/>
              <a:chOff x="5932616" y="1980391"/>
              <a:chExt cx="2576384" cy="312835"/>
            </a:xfrm>
          </p:grpSpPr>
          <p:grpSp>
            <p:nvGrpSpPr>
              <p:cNvPr id="783" name="그룹 782">
                <a:extLst>
                  <a:ext uri="{FF2B5EF4-FFF2-40B4-BE49-F238E27FC236}">
                    <a16:creationId xmlns:a16="http://schemas.microsoft.com/office/drawing/2014/main" id="{EB0B4E48-32BD-45E7-AB58-87FECBD030C2}"/>
                  </a:ext>
                </a:extLst>
              </p:cNvPr>
              <p:cNvGrpSpPr/>
              <p:nvPr/>
            </p:nvGrpSpPr>
            <p:grpSpPr>
              <a:xfrm>
                <a:off x="5932616" y="1983630"/>
                <a:ext cx="2149678" cy="288518"/>
                <a:chOff x="7442347" y="2201490"/>
                <a:chExt cx="2576908" cy="254670"/>
              </a:xfrm>
            </p:grpSpPr>
            <p:sp>
              <p:nvSpPr>
                <p:cNvPr id="787" name="직사각형 786">
                  <a:extLst>
                    <a:ext uri="{FF2B5EF4-FFF2-40B4-BE49-F238E27FC236}">
                      <a16:creationId xmlns:a16="http://schemas.microsoft.com/office/drawing/2014/main" id="{26A96268-26C0-4532-8A4F-B44615266497}"/>
                    </a:ext>
                  </a:extLst>
                </p:cNvPr>
                <p:cNvSpPr/>
                <p:nvPr/>
              </p:nvSpPr>
              <p:spPr>
                <a:xfrm>
                  <a:off x="7801384" y="2205914"/>
                  <a:ext cx="1373342" cy="10753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500" b="1" dirty="0" err="1">
                      <a:solidFill>
                        <a:schemeClr val="tx1"/>
                      </a:solidFill>
                    </a:rPr>
                    <a:t>강상근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(60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세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)   010-1234-5678 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8" name="직사각형 787">
                  <a:extLst>
                    <a:ext uri="{FF2B5EF4-FFF2-40B4-BE49-F238E27FC236}">
                      <a16:creationId xmlns:a16="http://schemas.microsoft.com/office/drawing/2014/main" id="{C903CF4E-04CD-4A59-81BC-A8AA8407101F}"/>
                    </a:ext>
                  </a:extLst>
                </p:cNvPr>
                <p:cNvSpPr/>
                <p:nvPr/>
              </p:nvSpPr>
              <p:spPr>
                <a:xfrm>
                  <a:off x="7801384" y="2347326"/>
                  <a:ext cx="1373341" cy="10758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성주군 성주읍 </a:t>
                  </a:r>
                  <a:r>
                    <a:rPr lang="ko-KR" altLang="en-US" sz="500" b="1" dirty="0" err="1">
                      <a:solidFill>
                        <a:schemeClr val="tx1"/>
                      </a:solidFill>
                    </a:rPr>
                    <a:t>성주순환로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3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길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35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9" name="직사각형 788">
                  <a:extLst>
                    <a:ext uri="{FF2B5EF4-FFF2-40B4-BE49-F238E27FC236}">
                      <a16:creationId xmlns:a16="http://schemas.microsoft.com/office/drawing/2014/main" id="{147EC5A2-BF50-48DB-87F3-CDBB5330A78A}"/>
                    </a:ext>
                  </a:extLst>
                </p:cNvPr>
                <p:cNvSpPr/>
                <p:nvPr/>
              </p:nvSpPr>
              <p:spPr>
                <a:xfrm>
                  <a:off x="7442347" y="2209942"/>
                  <a:ext cx="325903" cy="246218"/>
                </a:xfrm>
                <a:prstGeom prst="rect">
                  <a:avLst/>
                </a:prstGeom>
                <a:blipFill dpi="0" rotWithShape="1"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837473B0-CC2E-450A-ABE3-18F120FF3D39}">
                        <a1611:picAttrSrcUrl xmlns:a1611="http://schemas.microsoft.com/office/drawing/2016/11/main" r:id="rId24"/>
                      </a:ext>
                    </a:extLst>
                  </a:blip>
                  <a:srcRect/>
                  <a:stretch>
                    <a:fillRect/>
                  </a:stretch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ko-KR" altLang="en-US" sz="11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0" name="직사각형 789">
                  <a:extLst>
                    <a:ext uri="{FF2B5EF4-FFF2-40B4-BE49-F238E27FC236}">
                      <a16:creationId xmlns:a16="http://schemas.microsoft.com/office/drawing/2014/main" id="{FA5EACD0-E665-470B-B33A-9F8F2BA1C5DA}"/>
                    </a:ext>
                  </a:extLst>
                </p:cNvPr>
                <p:cNvSpPr/>
                <p:nvPr/>
              </p:nvSpPr>
              <p:spPr>
                <a:xfrm>
                  <a:off x="9219444" y="2201490"/>
                  <a:ext cx="799811" cy="253424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담당도우미 </a:t>
                  </a:r>
                  <a:endParaRPr lang="en-US" altLang="ko-KR" sz="5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500" b="1" dirty="0" err="1">
                      <a:solidFill>
                        <a:schemeClr val="tx1"/>
                      </a:solidFill>
                    </a:rPr>
                    <a:t>홍예라</a:t>
                  </a:r>
                  <a:endParaRPr lang="en-US" altLang="ko-KR" sz="5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010-1010-3030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84" name="직사각형 783">
                <a:extLst>
                  <a:ext uri="{FF2B5EF4-FFF2-40B4-BE49-F238E27FC236}">
                    <a16:creationId xmlns:a16="http://schemas.microsoft.com/office/drawing/2014/main" id="{3CF6282A-117C-4852-A5BA-EF133B26F425}"/>
                  </a:ext>
                </a:extLst>
              </p:cNvPr>
              <p:cNvSpPr/>
              <p:nvPr/>
            </p:nvSpPr>
            <p:spPr>
              <a:xfrm>
                <a:off x="8115719" y="1980391"/>
                <a:ext cx="311714" cy="29141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785" name="그래픽 784" descr="돋보기 단색으로 채워진">
                <a:extLst>
                  <a:ext uri="{FF2B5EF4-FFF2-40B4-BE49-F238E27FC236}">
                    <a16:creationId xmlns:a16="http://schemas.microsoft.com/office/drawing/2014/main" id="{23BB4B41-60AE-4542-A5B8-09E78A894D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174571" y="1980885"/>
                <a:ext cx="222670" cy="222670"/>
              </a:xfrm>
              <a:prstGeom prst="rect">
                <a:avLst/>
              </a:prstGeom>
            </p:spPr>
          </p:pic>
          <p:sp>
            <p:nvSpPr>
              <p:cNvPr id="786" name="TextBox 785">
                <a:extLst>
                  <a:ext uri="{FF2B5EF4-FFF2-40B4-BE49-F238E27FC236}">
                    <a16:creationId xmlns:a16="http://schemas.microsoft.com/office/drawing/2014/main" id="{80A41EF5-0280-4C19-A651-ABB9349B4166}"/>
                  </a:ext>
                </a:extLst>
              </p:cNvPr>
              <p:cNvSpPr txBox="1"/>
              <p:nvPr/>
            </p:nvSpPr>
            <p:spPr>
              <a:xfrm>
                <a:off x="8085293" y="2139338"/>
                <a:ext cx="423707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dirty="0"/>
                  <a:t>상세보기</a:t>
                </a:r>
              </a:p>
            </p:txBody>
          </p:sp>
        </p:grpSp>
        <p:grpSp>
          <p:nvGrpSpPr>
            <p:cNvPr id="774" name="그룹 773">
              <a:extLst>
                <a:ext uri="{FF2B5EF4-FFF2-40B4-BE49-F238E27FC236}">
                  <a16:creationId xmlns:a16="http://schemas.microsoft.com/office/drawing/2014/main" id="{A246AFF0-21E1-42D4-B2BF-0569267A8DBC}"/>
                </a:ext>
              </a:extLst>
            </p:cNvPr>
            <p:cNvGrpSpPr/>
            <p:nvPr/>
          </p:nvGrpSpPr>
          <p:grpSpPr>
            <a:xfrm>
              <a:off x="5774349" y="3734408"/>
              <a:ext cx="2576384" cy="312835"/>
              <a:chOff x="5932616" y="1980391"/>
              <a:chExt cx="2576384" cy="312835"/>
            </a:xfrm>
          </p:grpSpPr>
          <p:grpSp>
            <p:nvGrpSpPr>
              <p:cNvPr id="775" name="그룹 774">
                <a:extLst>
                  <a:ext uri="{FF2B5EF4-FFF2-40B4-BE49-F238E27FC236}">
                    <a16:creationId xmlns:a16="http://schemas.microsoft.com/office/drawing/2014/main" id="{43C3CAB9-4FE7-4CBB-882F-7EC33A5B9F35}"/>
                  </a:ext>
                </a:extLst>
              </p:cNvPr>
              <p:cNvGrpSpPr/>
              <p:nvPr/>
            </p:nvGrpSpPr>
            <p:grpSpPr>
              <a:xfrm>
                <a:off x="5932616" y="1983630"/>
                <a:ext cx="2149678" cy="288518"/>
                <a:chOff x="7442347" y="2201490"/>
                <a:chExt cx="2576908" cy="254670"/>
              </a:xfrm>
            </p:grpSpPr>
            <p:sp>
              <p:nvSpPr>
                <p:cNvPr id="779" name="직사각형 778">
                  <a:extLst>
                    <a:ext uri="{FF2B5EF4-FFF2-40B4-BE49-F238E27FC236}">
                      <a16:creationId xmlns:a16="http://schemas.microsoft.com/office/drawing/2014/main" id="{EF01A3B3-4F1A-4643-ACA2-62EC4C369057}"/>
                    </a:ext>
                  </a:extLst>
                </p:cNvPr>
                <p:cNvSpPr/>
                <p:nvPr/>
              </p:nvSpPr>
              <p:spPr>
                <a:xfrm>
                  <a:off x="7801384" y="2205914"/>
                  <a:ext cx="1373342" cy="10753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500" b="1" dirty="0" err="1">
                      <a:solidFill>
                        <a:schemeClr val="tx1"/>
                      </a:solidFill>
                    </a:rPr>
                    <a:t>강상근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(60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세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)   010-1234-5678 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0" name="직사각형 779">
                  <a:extLst>
                    <a:ext uri="{FF2B5EF4-FFF2-40B4-BE49-F238E27FC236}">
                      <a16:creationId xmlns:a16="http://schemas.microsoft.com/office/drawing/2014/main" id="{189D4451-1557-487F-8F91-71E1AE95FD63}"/>
                    </a:ext>
                  </a:extLst>
                </p:cNvPr>
                <p:cNvSpPr/>
                <p:nvPr/>
              </p:nvSpPr>
              <p:spPr>
                <a:xfrm>
                  <a:off x="7801384" y="2347326"/>
                  <a:ext cx="1373341" cy="10758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성주군 성주읍 </a:t>
                  </a:r>
                  <a:r>
                    <a:rPr lang="ko-KR" altLang="en-US" sz="500" b="1" dirty="0" err="1">
                      <a:solidFill>
                        <a:schemeClr val="tx1"/>
                      </a:solidFill>
                    </a:rPr>
                    <a:t>성주순환로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3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길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35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1" name="직사각형 780">
                  <a:extLst>
                    <a:ext uri="{FF2B5EF4-FFF2-40B4-BE49-F238E27FC236}">
                      <a16:creationId xmlns:a16="http://schemas.microsoft.com/office/drawing/2014/main" id="{D5FA79D8-5780-45A2-B6D1-8A857D962D2D}"/>
                    </a:ext>
                  </a:extLst>
                </p:cNvPr>
                <p:cNvSpPr/>
                <p:nvPr/>
              </p:nvSpPr>
              <p:spPr>
                <a:xfrm>
                  <a:off x="7442347" y="2209942"/>
                  <a:ext cx="325903" cy="246218"/>
                </a:xfrm>
                <a:prstGeom prst="rect">
                  <a:avLst/>
                </a:prstGeom>
                <a:blipFill dpi="0" rotWithShape="1"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837473B0-CC2E-450A-ABE3-18F120FF3D39}">
                        <a1611:picAttrSrcUrl xmlns:a1611="http://schemas.microsoft.com/office/drawing/2016/11/main" r:id="rId24"/>
                      </a:ext>
                    </a:extLst>
                  </a:blip>
                  <a:srcRect/>
                  <a:stretch>
                    <a:fillRect/>
                  </a:stretch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ko-KR" altLang="en-US" sz="11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2" name="직사각형 781">
                  <a:extLst>
                    <a:ext uri="{FF2B5EF4-FFF2-40B4-BE49-F238E27FC236}">
                      <a16:creationId xmlns:a16="http://schemas.microsoft.com/office/drawing/2014/main" id="{3CF1979F-97D2-489A-A197-BEE42432D02F}"/>
                    </a:ext>
                  </a:extLst>
                </p:cNvPr>
                <p:cNvSpPr/>
                <p:nvPr/>
              </p:nvSpPr>
              <p:spPr>
                <a:xfrm>
                  <a:off x="9219444" y="2201490"/>
                  <a:ext cx="799811" cy="253424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담당도우미 </a:t>
                  </a:r>
                  <a:endParaRPr lang="en-US" altLang="ko-KR" sz="5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500" b="1" dirty="0" err="1">
                      <a:solidFill>
                        <a:schemeClr val="tx1"/>
                      </a:solidFill>
                    </a:rPr>
                    <a:t>홍예라</a:t>
                  </a:r>
                  <a:endParaRPr lang="en-US" altLang="ko-KR" sz="5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010-1010-3030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76" name="직사각형 775">
                <a:extLst>
                  <a:ext uri="{FF2B5EF4-FFF2-40B4-BE49-F238E27FC236}">
                    <a16:creationId xmlns:a16="http://schemas.microsoft.com/office/drawing/2014/main" id="{0EDA15A2-892B-4317-8F2A-553DE90D9533}"/>
                  </a:ext>
                </a:extLst>
              </p:cNvPr>
              <p:cNvSpPr/>
              <p:nvPr/>
            </p:nvSpPr>
            <p:spPr>
              <a:xfrm>
                <a:off x="8115719" y="1980391"/>
                <a:ext cx="311714" cy="29141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777" name="그래픽 776" descr="돋보기 단색으로 채워진">
                <a:extLst>
                  <a:ext uri="{FF2B5EF4-FFF2-40B4-BE49-F238E27FC236}">
                    <a16:creationId xmlns:a16="http://schemas.microsoft.com/office/drawing/2014/main" id="{252E201D-FDEF-4315-B88A-302B52FD7D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174571" y="1980885"/>
                <a:ext cx="222670" cy="222670"/>
              </a:xfrm>
              <a:prstGeom prst="rect">
                <a:avLst/>
              </a:prstGeom>
            </p:spPr>
          </p:pic>
          <p:sp>
            <p:nvSpPr>
              <p:cNvPr id="778" name="TextBox 777">
                <a:extLst>
                  <a:ext uri="{FF2B5EF4-FFF2-40B4-BE49-F238E27FC236}">
                    <a16:creationId xmlns:a16="http://schemas.microsoft.com/office/drawing/2014/main" id="{1A54EF6A-B9E0-4050-B108-95C48295220C}"/>
                  </a:ext>
                </a:extLst>
              </p:cNvPr>
              <p:cNvSpPr txBox="1"/>
              <p:nvPr/>
            </p:nvSpPr>
            <p:spPr>
              <a:xfrm>
                <a:off x="8085293" y="2139338"/>
                <a:ext cx="423707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dirty="0"/>
                  <a:t>상세보기</a:t>
                </a:r>
              </a:p>
            </p:txBody>
          </p:sp>
        </p:grpSp>
      </p:grpSp>
      <p:sp>
        <p:nvSpPr>
          <p:cNvPr id="831" name="직사각형 830">
            <a:extLst>
              <a:ext uri="{FF2B5EF4-FFF2-40B4-BE49-F238E27FC236}">
                <a16:creationId xmlns:a16="http://schemas.microsoft.com/office/drawing/2014/main" id="{80E2D62C-6AC0-43E2-A2CC-B2E628D8E96F}"/>
              </a:ext>
            </a:extLst>
          </p:cNvPr>
          <p:cNvSpPr/>
          <p:nvPr/>
        </p:nvSpPr>
        <p:spPr>
          <a:xfrm>
            <a:off x="2835463" y="1625613"/>
            <a:ext cx="2349298" cy="196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>
                <a:solidFill>
                  <a:schemeClr val="tx1"/>
                </a:solidFill>
              </a:rPr>
              <a:t>금일 종합 상태 표시</a:t>
            </a:r>
          </a:p>
        </p:txBody>
      </p:sp>
      <p:graphicFrame>
        <p:nvGraphicFramePr>
          <p:cNvPr id="961" name="표 12">
            <a:extLst>
              <a:ext uri="{FF2B5EF4-FFF2-40B4-BE49-F238E27FC236}">
                <a16:creationId xmlns:a16="http://schemas.microsoft.com/office/drawing/2014/main" id="{24E52B81-4382-490A-9717-C7E1ED327043}"/>
              </a:ext>
            </a:extLst>
          </p:cNvPr>
          <p:cNvGraphicFramePr>
            <a:graphicFrameLocks noGrp="1"/>
          </p:cNvGraphicFramePr>
          <p:nvPr/>
        </p:nvGraphicFramePr>
        <p:xfrm>
          <a:off x="2990066" y="5078262"/>
          <a:ext cx="2178641" cy="134471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18417">
                  <a:extLst>
                    <a:ext uri="{9D8B030D-6E8A-4147-A177-3AD203B41FA5}">
                      <a16:colId xmlns:a16="http://schemas.microsoft.com/office/drawing/2014/main" val="2651288031"/>
                    </a:ext>
                  </a:extLst>
                </a:gridCol>
                <a:gridCol w="470529">
                  <a:extLst>
                    <a:ext uri="{9D8B030D-6E8A-4147-A177-3AD203B41FA5}">
                      <a16:colId xmlns:a16="http://schemas.microsoft.com/office/drawing/2014/main" val="1711578999"/>
                    </a:ext>
                  </a:extLst>
                </a:gridCol>
                <a:gridCol w="300375">
                  <a:extLst>
                    <a:ext uri="{9D8B030D-6E8A-4147-A177-3AD203B41FA5}">
                      <a16:colId xmlns:a16="http://schemas.microsoft.com/office/drawing/2014/main" val="3585943386"/>
                    </a:ext>
                  </a:extLst>
                </a:gridCol>
                <a:gridCol w="300375">
                  <a:extLst>
                    <a:ext uri="{9D8B030D-6E8A-4147-A177-3AD203B41FA5}">
                      <a16:colId xmlns:a16="http://schemas.microsoft.com/office/drawing/2014/main" val="3926900790"/>
                    </a:ext>
                  </a:extLst>
                </a:gridCol>
                <a:gridCol w="300375">
                  <a:extLst>
                    <a:ext uri="{9D8B030D-6E8A-4147-A177-3AD203B41FA5}">
                      <a16:colId xmlns:a16="http://schemas.microsoft.com/office/drawing/2014/main" val="3879415384"/>
                    </a:ext>
                  </a:extLst>
                </a:gridCol>
                <a:gridCol w="488570">
                  <a:extLst>
                    <a:ext uri="{9D8B030D-6E8A-4147-A177-3AD203B41FA5}">
                      <a16:colId xmlns:a16="http://schemas.microsoft.com/office/drawing/2014/main" val="1465410147"/>
                    </a:ext>
                  </a:extLst>
                </a:gridCol>
              </a:tblGrid>
              <a:tr h="1344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성명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검사일시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혈압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맥박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스트레스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소속 경로당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85529545"/>
                  </a:ext>
                </a:extLst>
              </a:tr>
              <a:tr h="1344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홍길동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2021-11-21 12:34</a:t>
                      </a:r>
                      <a:endParaRPr lang="ko-KR" altLang="en-US" sz="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99</a:t>
                      </a:r>
                      <a:endParaRPr lang="ko-KR" altLang="en-US" sz="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65</a:t>
                      </a:r>
                      <a:endParaRPr lang="ko-KR" altLang="en-US" sz="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32</a:t>
                      </a:r>
                      <a:endParaRPr lang="ko-KR" altLang="en-US" sz="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AA </a:t>
                      </a:r>
                      <a:r>
                        <a:rPr lang="ko-KR" altLang="en-US" sz="500" dirty="0"/>
                        <a:t>경로당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75345760"/>
                  </a:ext>
                </a:extLst>
              </a:tr>
              <a:tr h="1344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이순신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" dirty="0"/>
                        <a:t>2021-11-21 12:33</a:t>
                      </a:r>
                      <a:endParaRPr lang="ko-KR" altLang="en-US" sz="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88</a:t>
                      </a:r>
                      <a:endParaRPr lang="ko-KR" altLang="en-US" sz="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71</a:t>
                      </a:r>
                      <a:endParaRPr lang="ko-KR" altLang="en-US" sz="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33</a:t>
                      </a:r>
                      <a:endParaRPr lang="ko-KR" altLang="en-US" sz="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AA</a:t>
                      </a:r>
                      <a:r>
                        <a:rPr lang="ko-KR" altLang="en-US" sz="500" dirty="0"/>
                        <a:t> 경로당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51973894"/>
                  </a:ext>
                </a:extLst>
              </a:tr>
              <a:tr h="1344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유관순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" dirty="0"/>
                        <a:t>2021-11-21 12:31</a:t>
                      </a:r>
                      <a:endParaRPr lang="ko-KR" altLang="en-US" sz="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78</a:t>
                      </a:r>
                      <a:endParaRPr lang="ko-KR" altLang="en-US" sz="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55</a:t>
                      </a:r>
                      <a:endParaRPr lang="ko-KR" altLang="en-US" sz="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41</a:t>
                      </a:r>
                      <a:endParaRPr lang="ko-KR" altLang="en-US" sz="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AA </a:t>
                      </a:r>
                      <a:r>
                        <a:rPr lang="ko-KR" altLang="en-US" sz="500" dirty="0"/>
                        <a:t>경로당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15446990"/>
                  </a:ext>
                </a:extLst>
              </a:tr>
              <a:tr h="1344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김철수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" dirty="0"/>
                        <a:t>2021-11-20 12:34</a:t>
                      </a:r>
                      <a:endParaRPr lang="ko-KR" altLang="en-US" sz="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98</a:t>
                      </a:r>
                      <a:endParaRPr lang="ko-KR" altLang="en-US" sz="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75</a:t>
                      </a:r>
                      <a:endParaRPr lang="ko-KR" altLang="en-US" sz="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17</a:t>
                      </a:r>
                      <a:endParaRPr lang="ko-KR" altLang="en-US" sz="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BB </a:t>
                      </a:r>
                      <a:r>
                        <a:rPr lang="ko-KR" altLang="en-US" sz="500" dirty="0"/>
                        <a:t>경로당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35809744"/>
                  </a:ext>
                </a:extLst>
              </a:tr>
              <a:tr h="1344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박영희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" dirty="0"/>
                        <a:t>2021-11-19 12:34</a:t>
                      </a:r>
                      <a:endParaRPr lang="ko-KR" altLang="en-US" sz="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102</a:t>
                      </a:r>
                      <a:endParaRPr lang="ko-KR" altLang="en-US" sz="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62</a:t>
                      </a:r>
                      <a:endParaRPr lang="ko-KR" altLang="en-US" sz="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20</a:t>
                      </a:r>
                      <a:endParaRPr lang="ko-KR" altLang="en-US" sz="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BB </a:t>
                      </a:r>
                      <a:r>
                        <a:rPr lang="ko-KR" altLang="en-US" sz="500" dirty="0"/>
                        <a:t>경로당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03412972"/>
                  </a:ext>
                </a:extLst>
              </a:tr>
              <a:tr h="1344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김철수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" dirty="0"/>
                        <a:t>2021-11-20 12:34</a:t>
                      </a:r>
                      <a:endParaRPr lang="ko-KR" altLang="en-US" sz="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98</a:t>
                      </a:r>
                      <a:endParaRPr lang="ko-KR" altLang="en-US" sz="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75</a:t>
                      </a:r>
                      <a:endParaRPr lang="ko-KR" altLang="en-US" sz="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17</a:t>
                      </a:r>
                      <a:endParaRPr lang="ko-KR" altLang="en-US" sz="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BB </a:t>
                      </a:r>
                      <a:r>
                        <a:rPr lang="ko-KR" altLang="en-US" sz="500" dirty="0"/>
                        <a:t>경로당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58729387"/>
                  </a:ext>
                </a:extLst>
              </a:tr>
              <a:tr h="1344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박영희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" dirty="0"/>
                        <a:t>2021-11-19 12:34</a:t>
                      </a:r>
                      <a:endParaRPr lang="ko-KR" altLang="en-US" sz="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102</a:t>
                      </a:r>
                      <a:endParaRPr lang="ko-KR" altLang="en-US" sz="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62</a:t>
                      </a:r>
                      <a:endParaRPr lang="ko-KR" altLang="en-US" sz="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20</a:t>
                      </a:r>
                      <a:endParaRPr lang="ko-KR" altLang="en-US" sz="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BB </a:t>
                      </a:r>
                      <a:r>
                        <a:rPr lang="ko-KR" altLang="en-US" sz="500" dirty="0"/>
                        <a:t>경로당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94561290"/>
                  </a:ext>
                </a:extLst>
              </a:tr>
              <a:tr h="1344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/>
                        <a:t>박영희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" dirty="0"/>
                        <a:t>2021-11-19 12:34</a:t>
                      </a:r>
                      <a:endParaRPr lang="ko-KR" altLang="en-US" sz="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102</a:t>
                      </a:r>
                      <a:endParaRPr lang="ko-KR" altLang="en-US" sz="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62</a:t>
                      </a:r>
                      <a:endParaRPr lang="ko-KR" altLang="en-US" sz="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20</a:t>
                      </a:r>
                      <a:endParaRPr lang="ko-KR" altLang="en-US" sz="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BB </a:t>
                      </a:r>
                      <a:r>
                        <a:rPr lang="ko-KR" altLang="en-US" sz="500" dirty="0"/>
                        <a:t>경로당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98146995"/>
                  </a:ext>
                </a:extLst>
              </a:tr>
              <a:tr h="1344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/>
                        <a:t>김보근</a:t>
                      </a:r>
                      <a:endParaRPr lang="ko-KR" altLang="en-US" sz="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" dirty="0"/>
                        <a:t>2021-11-19 11:34</a:t>
                      </a:r>
                      <a:endParaRPr lang="ko-KR" altLang="en-US" sz="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77</a:t>
                      </a:r>
                      <a:endParaRPr lang="ko-KR" altLang="en-US" sz="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78</a:t>
                      </a:r>
                      <a:endParaRPr lang="ko-KR" altLang="en-US" sz="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11</a:t>
                      </a:r>
                      <a:endParaRPr lang="ko-KR" altLang="en-US" sz="5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CC </a:t>
                      </a:r>
                      <a:r>
                        <a:rPr lang="ko-KR" altLang="en-US" sz="500" dirty="0"/>
                        <a:t>경로당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55721002"/>
                  </a:ext>
                </a:extLst>
              </a:tr>
            </a:tbl>
          </a:graphicData>
        </a:graphic>
      </p:graphicFrame>
      <p:pic>
        <p:nvPicPr>
          <p:cNvPr id="968" name="그림 967">
            <a:extLst>
              <a:ext uri="{FF2B5EF4-FFF2-40B4-BE49-F238E27FC236}">
                <a16:creationId xmlns:a16="http://schemas.microsoft.com/office/drawing/2014/main" id="{10791A58-BF83-425F-B640-087A50DFD8C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512114" y="5094319"/>
            <a:ext cx="1824893" cy="757478"/>
          </a:xfrm>
          <a:prstGeom prst="rect">
            <a:avLst/>
          </a:prstGeom>
        </p:spPr>
      </p:pic>
      <p:pic>
        <p:nvPicPr>
          <p:cNvPr id="970" name="그림 969">
            <a:extLst>
              <a:ext uri="{FF2B5EF4-FFF2-40B4-BE49-F238E27FC236}">
                <a16:creationId xmlns:a16="http://schemas.microsoft.com/office/drawing/2014/main" id="{81F0AA97-7AA0-4C9C-865B-2F55AEF2F84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540068" y="5921339"/>
            <a:ext cx="1824893" cy="717586"/>
          </a:xfrm>
          <a:prstGeom prst="rect">
            <a:avLst/>
          </a:prstGeom>
        </p:spPr>
      </p:pic>
      <p:sp>
        <p:nvSpPr>
          <p:cNvPr id="971" name="직사각형 970">
            <a:extLst>
              <a:ext uri="{FF2B5EF4-FFF2-40B4-BE49-F238E27FC236}">
                <a16:creationId xmlns:a16="http://schemas.microsoft.com/office/drawing/2014/main" id="{0F7B9E04-82EE-4AA6-B344-BB8EF9026FA7}"/>
              </a:ext>
            </a:extLst>
          </p:cNvPr>
          <p:cNvSpPr/>
          <p:nvPr/>
        </p:nvSpPr>
        <p:spPr>
          <a:xfrm>
            <a:off x="5623108" y="5827626"/>
            <a:ext cx="848118" cy="110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500" dirty="0">
                <a:solidFill>
                  <a:schemeClr val="tx1"/>
                </a:solidFill>
              </a:rPr>
              <a:t>연령대별 심신케어 추이</a:t>
            </a:r>
          </a:p>
        </p:txBody>
      </p:sp>
      <p:grpSp>
        <p:nvGrpSpPr>
          <p:cNvPr id="984" name="그룹 983">
            <a:extLst>
              <a:ext uri="{FF2B5EF4-FFF2-40B4-BE49-F238E27FC236}">
                <a16:creationId xmlns:a16="http://schemas.microsoft.com/office/drawing/2014/main" id="{E51B3650-1487-4D8B-8EC0-CB9B0B659160}"/>
              </a:ext>
            </a:extLst>
          </p:cNvPr>
          <p:cNvGrpSpPr/>
          <p:nvPr/>
        </p:nvGrpSpPr>
        <p:grpSpPr>
          <a:xfrm>
            <a:off x="103556" y="1622880"/>
            <a:ext cx="2496875" cy="2412828"/>
            <a:chOff x="995504" y="1929443"/>
            <a:chExt cx="2747845" cy="2019552"/>
          </a:xfrm>
        </p:grpSpPr>
        <p:grpSp>
          <p:nvGrpSpPr>
            <p:cNvPr id="985" name="그룹 984">
              <a:extLst>
                <a:ext uri="{FF2B5EF4-FFF2-40B4-BE49-F238E27FC236}">
                  <a16:creationId xmlns:a16="http://schemas.microsoft.com/office/drawing/2014/main" id="{D0C0AAC8-D7AA-456C-9EC0-89D7A313A49C}"/>
                </a:ext>
              </a:extLst>
            </p:cNvPr>
            <p:cNvGrpSpPr/>
            <p:nvPr/>
          </p:nvGrpSpPr>
          <p:grpSpPr>
            <a:xfrm>
              <a:off x="999564" y="2149792"/>
              <a:ext cx="2743785" cy="1799203"/>
              <a:chOff x="2959772" y="1318874"/>
              <a:chExt cx="3377309" cy="2958844"/>
            </a:xfrm>
          </p:grpSpPr>
          <p:pic>
            <p:nvPicPr>
              <p:cNvPr id="987" name="그림 986">
                <a:extLst>
                  <a:ext uri="{FF2B5EF4-FFF2-40B4-BE49-F238E27FC236}">
                    <a16:creationId xmlns:a16="http://schemas.microsoft.com/office/drawing/2014/main" id="{927AD9B2-7108-4964-8FF8-E29C6D454D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959772" y="1318874"/>
                <a:ext cx="3377309" cy="2958844"/>
              </a:xfrm>
              <a:prstGeom prst="rect">
                <a:avLst/>
              </a:prstGeom>
            </p:spPr>
          </p:pic>
          <p:grpSp>
            <p:nvGrpSpPr>
              <p:cNvPr id="988" name="그룹 987">
                <a:extLst>
                  <a:ext uri="{FF2B5EF4-FFF2-40B4-BE49-F238E27FC236}">
                    <a16:creationId xmlns:a16="http://schemas.microsoft.com/office/drawing/2014/main" id="{68824AE3-1C37-4C18-9A35-88F98FB1D7A9}"/>
                  </a:ext>
                </a:extLst>
              </p:cNvPr>
              <p:cNvGrpSpPr/>
              <p:nvPr/>
            </p:nvGrpSpPr>
            <p:grpSpPr>
              <a:xfrm>
                <a:off x="3930428" y="1941420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109" name="타원 1108">
                  <a:extLst>
                    <a:ext uri="{FF2B5EF4-FFF2-40B4-BE49-F238E27FC236}">
                      <a16:creationId xmlns:a16="http://schemas.microsoft.com/office/drawing/2014/main" id="{4A7EEFD0-5F10-4BC9-BCD7-3175C5BAA012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0" name="이등변 삼각형 1109">
                  <a:extLst>
                    <a:ext uri="{FF2B5EF4-FFF2-40B4-BE49-F238E27FC236}">
                      <a16:creationId xmlns:a16="http://schemas.microsoft.com/office/drawing/2014/main" id="{57DDFB02-6254-4A00-B6C8-1617793B7BAD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89" name="그룹 988">
                <a:extLst>
                  <a:ext uri="{FF2B5EF4-FFF2-40B4-BE49-F238E27FC236}">
                    <a16:creationId xmlns:a16="http://schemas.microsoft.com/office/drawing/2014/main" id="{DB3E5FA7-A1CA-4B14-A7AD-293E44B01F16}"/>
                  </a:ext>
                </a:extLst>
              </p:cNvPr>
              <p:cNvGrpSpPr/>
              <p:nvPr/>
            </p:nvGrpSpPr>
            <p:grpSpPr>
              <a:xfrm>
                <a:off x="4167421" y="2064502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107" name="타원 1106">
                  <a:extLst>
                    <a:ext uri="{FF2B5EF4-FFF2-40B4-BE49-F238E27FC236}">
                      <a16:creationId xmlns:a16="http://schemas.microsoft.com/office/drawing/2014/main" id="{47551934-FDCD-42A4-8668-DC54E34A3D9E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2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8" name="이등변 삼각형 1107">
                  <a:extLst>
                    <a:ext uri="{FF2B5EF4-FFF2-40B4-BE49-F238E27FC236}">
                      <a16:creationId xmlns:a16="http://schemas.microsoft.com/office/drawing/2014/main" id="{61A7AF0B-B190-40A9-BD69-90F4D47ADAD8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90" name="그룹 989">
                <a:extLst>
                  <a:ext uri="{FF2B5EF4-FFF2-40B4-BE49-F238E27FC236}">
                    <a16:creationId xmlns:a16="http://schemas.microsoft.com/office/drawing/2014/main" id="{36B1CE6C-6B02-4AC1-AC84-C350B811858D}"/>
                  </a:ext>
                </a:extLst>
              </p:cNvPr>
              <p:cNvGrpSpPr/>
              <p:nvPr/>
            </p:nvGrpSpPr>
            <p:grpSpPr>
              <a:xfrm>
                <a:off x="4179274" y="2425161"/>
                <a:ext cx="135762" cy="193082"/>
                <a:chOff x="10386334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105" name="타원 1104">
                  <a:extLst>
                    <a:ext uri="{FF2B5EF4-FFF2-40B4-BE49-F238E27FC236}">
                      <a16:creationId xmlns:a16="http://schemas.microsoft.com/office/drawing/2014/main" id="{B5DF2A79-ADED-4ADB-8534-79ACED5061C5}"/>
                    </a:ext>
                  </a:extLst>
                </p:cNvPr>
                <p:cNvSpPr/>
                <p:nvPr/>
              </p:nvSpPr>
              <p:spPr>
                <a:xfrm>
                  <a:off x="10386334" y="2067786"/>
                  <a:ext cx="623825" cy="62382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4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6" name="이등변 삼각형 1105">
                  <a:extLst>
                    <a:ext uri="{FF2B5EF4-FFF2-40B4-BE49-F238E27FC236}">
                      <a16:creationId xmlns:a16="http://schemas.microsoft.com/office/drawing/2014/main" id="{56FB8CB9-EB4B-4045-8C85-4F07AC7A4C4B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91" name="그룹 990">
                <a:extLst>
                  <a:ext uri="{FF2B5EF4-FFF2-40B4-BE49-F238E27FC236}">
                    <a16:creationId xmlns:a16="http://schemas.microsoft.com/office/drawing/2014/main" id="{4AAB81F1-EBD6-40E5-82D8-40852F5B5D31}"/>
                  </a:ext>
                </a:extLst>
              </p:cNvPr>
              <p:cNvGrpSpPr/>
              <p:nvPr/>
            </p:nvGrpSpPr>
            <p:grpSpPr>
              <a:xfrm>
                <a:off x="4472221" y="2369302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103" name="타원 1102">
                  <a:extLst>
                    <a:ext uri="{FF2B5EF4-FFF2-40B4-BE49-F238E27FC236}">
                      <a16:creationId xmlns:a16="http://schemas.microsoft.com/office/drawing/2014/main" id="{1D780826-3A9E-4B34-BF56-B612D92305DD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5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4" name="이등변 삼각형 1103">
                  <a:extLst>
                    <a:ext uri="{FF2B5EF4-FFF2-40B4-BE49-F238E27FC236}">
                      <a16:creationId xmlns:a16="http://schemas.microsoft.com/office/drawing/2014/main" id="{E713A0BB-013B-436C-A0D5-07CFF696FAF3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92" name="그룹 991">
                <a:extLst>
                  <a:ext uri="{FF2B5EF4-FFF2-40B4-BE49-F238E27FC236}">
                    <a16:creationId xmlns:a16="http://schemas.microsoft.com/office/drawing/2014/main" id="{5DAB0A68-A29E-43CB-BE14-FD74BA1BEB9E}"/>
                  </a:ext>
                </a:extLst>
              </p:cNvPr>
              <p:cNvGrpSpPr/>
              <p:nvPr/>
            </p:nvGrpSpPr>
            <p:grpSpPr>
              <a:xfrm>
                <a:off x="4776793" y="2769766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101" name="타원 1100">
                  <a:extLst>
                    <a:ext uri="{FF2B5EF4-FFF2-40B4-BE49-F238E27FC236}">
                      <a16:creationId xmlns:a16="http://schemas.microsoft.com/office/drawing/2014/main" id="{07FE3F44-2662-4FF7-8DB9-BF2E8BEEAF45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solidFill>
                  <a:srgbClr val="F8492C"/>
                </a:solidFill>
                <a:ln>
                  <a:solidFill>
                    <a:srgbClr val="F8492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5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2" name="이등변 삼각형 1101">
                  <a:extLst>
                    <a:ext uri="{FF2B5EF4-FFF2-40B4-BE49-F238E27FC236}">
                      <a16:creationId xmlns:a16="http://schemas.microsoft.com/office/drawing/2014/main" id="{8CAE1AB6-6BDC-436F-9EBE-24D2BB6AE10B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solidFill>
                  <a:srgbClr val="F8492C"/>
                </a:solidFill>
                <a:ln>
                  <a:solidFill>
                    <a:srgbClr val="F8492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93" name="그룹 992">
                <a:extLst>
                  <a:ext uri="{FF2B5EF4-FFF2-40B4-BE49-F238E27FC236}">
                    <a16:creationId xmlns:a16="http://schemas.microsoft.com/office/drawing/2014/main" id="{D8A89C71-63A0-49D6-B4ED-745DEEDDF114}"/>
                  </a:ext>
                </a:extLst>
              </p:cNvPr>
              <p:cNvGrpSpPr/>
              <p:nvPr/>
            </p:nvGrpSpPr>
            <p:grpSpPr>
              <a:xfrm>
                <a:off x="3463909" y="2200264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099" name="타원 1098">
                  <a:extLst>
                    <a:ext uri="{FF2B5EF4-FFF2-40B4-BE49-F238E27FC236}">
                      <a16:creationId xmlns:a16="http://schemas.microsoft.com/office/drawing/2014/main" id="{D725760B-2C10-402F-B213-7C546F469824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0" name="이등변 삼각형 1099">
                  <a:extLst>
                    <a:ext uri="{FF2B5EF4-FFF2-40B4-BE49-F238E27FC236}">
                      <a16:creationId xmlns:a16="http://schemas.microsoft.com/office/drawing/2014/main" id="{262500FE-9C2E-48F4-96FE-DDB7567CE460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94" name="그룹 993">
                <a:extLst>
                  <a:ext uri="{FF2B5EF4-FFF2-40B4-BE49-F238E27FC236}">
                    <a16:creationId xmlns:a16="http://schemas.microsoft.com/office/drawing/2014/main" id="{F94886B2-C940-4B3C-8A41-0478E1234405}"/>
                  </a:ext>
                </a:extLst>
              </p:cNvPr>
              <p:cNvGrpSpPr/>
              <p:nvPr/>
            </p:nvGrpSpPr>
            <p:grpSpPr>
              <a:xfrm>
                <a:off x="3653792" y="2538737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097" name="타원 1096">
                  <a:extLst>
                    <a:ext uri="{FF2B5EF4-FFF2-40B4-BE49-F238E27FC236}">
                      <a16:creationId xmlns:a16="http://schemas.microsoft.com/office/drawing/2014/main" id="{F669EC92-DB78-4491-9E47-95BD4380A13F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8" name="이등변 삼각형 1097">
                  <a:extLst>
                    <a:ext uri="{FF2B5EF4-FFF2-40B4-BE49-F238E27FC236}">
                      <a16:creationId xmlns:a16="http://schemas.microsoft.com/office/drawing/2014/main" id="{C4F191E0-331E-4E4B-99B9-AEF92CFF12FA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95" name="그룹 994">
                <a:extLst>
                  <a:ext uri="{FF2B5EF4-FFF2-40B4-BE49-F238E27FC236}">
                    <a16:creationId xmlns:a16="http://schemas.microsoft.com/office/drawing/2014/main" id="{F5F2B950-0F43-42E2-B87A-B0AF09313CB9}"/>
                  </a:ext>
                </a:extLst>
              </p:cNvPr>
              <p:cNvGrpSpPr/>
              <p:nvPr/>
            </p:nvGrpSpPr>
            <p:grpSpPr>
              <a:xfrm>
                <a:off x="3783041" y="2183267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095" name="타원 1094">
                  <a:extLst>
                    <a:ext uri="{FF2B5EF4-FFF2-40B4-BE49-F238E27FC236}">
                      <a16:creationId xmlns:a16="http://schemas.microsoft.com/office/drawing/2014/main" id="{C76DEB1A-79CD-4943-9839-1406C39BCF21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2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6" name="이등변 삼각형 1095">
                  <a:extLst>
                    <a:ext uri="{FF2B5EF4-FFF2-40B4-BE49-F238E27FC236}">
                      <a16:creationId xmlns:a16="http://schemas.microsoft.com/office/drawing/2014/main" id="{304FAA3D-5FD9-4AD7-B088-B73C903F694A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96" name="그룹 995">
                <a:extLst>
                  <a:ext uri="{FF2B5EF4-FFF2-40B4-BE49-F238E27FC236}">
                    <a16:creationId xmlns:a16="http://schemas.microsoft.com/office/drawing/2014/main" id="{70C9046E-4E8B-406C-BE4E-4131A38604A0}"/>
                  </a:ext>
                </a:extLst>
              </p:cNvPr>
              <p:cNvGrpSpPr/>
              <p:nvPr/>
            </p:nvGrpSpPr>
            <p:grpSpPr>
              <a:xfrm>
                <a:off x="3949359" y="2802285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093" name="타원 1092">
                  <a:extLst>
                    <a:ext uri="{FF2B5EF4-FFF2-40B4-BE49-F238E27FC236}">
                      <a16:creationId xmlns:a16="http://schemas.microsoft.com/office/drawing/2014/main" id="{BE14DCD5-818C-4B7E-BB0E-CD9B7E1228AD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4" name="이등변 삼각형 1093">
                  <a:extLst>
                    <a:ext uri="{FF2B5EF4-FFF2-40B4-BE49-F238E27FC236}">
                      <a16:creationId xmlns:a16="http://schemas.microsoft.com/office/drawing/2014/main" id="{0D5AEEF0-A14F-4399-9DEA-988AE619FC1B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97" name="그룹 996">
                <a:extLst>
                  <a:ext uri="{FF2B5EF4-FFF2-40B4-BE49-F238E27FC236}">
                    <a16:creationId xmlns:a16="http://schemas.microsoft.com/office/drawing/2014/main" id="{79EC7D95-8DF2-4644-9535-BB94E2597697}"/>
                  </a:ext>
                </a:extLst>
              </p:cNvPr>
              <p:cNvGrpSpPr/>
              <p:nvPr/>
            </p:nvGrpSpPr>
            <p:grpSpPr>
              <a:xfrm>
                <a:off x="4282533" y="3004245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091" name="타원 1090">
                  <a:extLst>
                    <a:ext uri="{FF2B5EF4-FFF2-40B4-BE49-F238E27FC236}">
                      <a16:creationId xmlns:a16="http://schemas.microsoft.com/office/drawing/2014/main" id="{B0BF399B-57BE-4104-A97D-37F0FB75B7B6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2" name="이등변 삼각형 1091">
                  <a:extLst>
                    <a:ext uri="{FF2B5EF4-FFF2-40B4-BE49-F238E27FC236}">
                      <a16:creationId xmlns:a16="http://schemas.microsoft.com/office/drawing/2014/main" id="{CE531F71-4B31-4521-A2B9-06603E6ED56E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98" name="그룹 997">
                <a:extLst>
                  <a:ext uri="{FF2B5EF4-FFF2-40B4-BE49-F238E27FC236}">
                    <a16:creationId xmlns:a16="http://schemas.microsoft.com/office/drawing/2014/main" id="{93EFA11A-70D4-4F3B-B756-677F84665B27}"/>
                  </a:ext>
                </a:extLst>
              </p:cNvPr>
              <p:cNvGrpSpPr/>
              <p:nvPr/>
            </p:nvGrpSpPr>
            <p:grpSpPr>
              <a:xfrm>
                <a:off x="4017340" y="1778352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089" name="타원 1088">
                  <a:extLst>
                    <a:ext uri="{FF2B5EF4-FFF2-40B4-BE49-F238E27FC236}">
                      <a16:creationId xmlns:a16="http://schemas.microsoft.com/office/drawing/2014/main" id="{EDAC9CEF-2B32-45D5-B809-45894A447D64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0" name="이등변 삼각형 1089">
                  <a:extLst>
                    <a:ext uri="{FF2B5EF4-FFF2-40B4-BE49-F238E27FC236}">
                      <a16:creationId xmlns:a16="http://schemas.microsoft.com/office/drawing/2014/main" id="{2DD03241-98C6-4C3A-BF0D-28EC9AD32115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99" name="그룹 998">
                <a:extLst>
                  <a:ext uri="{FF2B5EF4-FFF2-40B4-BE49-F238E27FC236}">
                    <a16:creationId xmlns:a16="http://schemas.microsoft.com/office/drawing/2014/main" id="{E925C3F2-0E9E-4F35-B76D-33938275E3B9}"/>
                  </a:ext>
                </a:extLst>
              </p:cNvPr>
              <p:cNvGrpSpPr/>
              <p:nvPr/>
            </p:nvGrpSpPr>
            <p:grpSpPr>
              <a:xfrm>
                <a:off x="4692274" y="1760803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087" name="타원 1086">
                  <a:extLst>
                    <a:ext uri="{FF2B5EF4-FFF2-40B4-BE49-F238E27FC236}">
                      <a16:creationId xmlns:a16="http://schemas.microsoft.com/office/drawing/2014/main" id="{451DD2B2-0C78-437E-B806-2F8140A749B8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8" name="이등변 삼각형 1087">
                  <a:extLst>
                    <a:ext uri="{FF2B5EF4-FFF2-40B4-BE49-F238E27FC236}">
                      <a16:creationId xmlns:a16="http://schemas.microsoft.com/office/drawing/2014/main" id="{18F7BD26-4220-4C23-81A3-ADD7ECC9F79C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00" name="그룹 999">
                <a:extLst>
                  <a:ext uri="{FF2B5EF4-FFF2-40B4-BE49-F238E27FC236}">
                    <a16:creationId xmlns:a16="http://schemas.microsoft.com/office/drawing/2014/main" id="{2B4E2065-1706-4765-9A3B-9E3D02956967}"/>
                  </a:ext>
                </a:extLst>
              </p:cNvPr>
              <p:cNvGrpSpPr/>
              <p:nvPr/>
            </p:nvGrpSpPr>
            <p:grpSpPr>
              <a:xfrm>
                <a:off x="4844674" y="1913203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085" name="타원 1084">
                  <a:extLst>
                    <a:ext uri="{FF2B5EF4-FFF2-40B4-BE49-F238E27FC236}">
                      <a16:creationId xmlns:a16="http://schemas.microsoft.com/office/drawing/2014/main" id="{2A94B306-154F-48FB-AC46-47DB24E9972E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4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6" name="이등변 삼각형 1085">
                  <a:extLst>
                    <a:ext uri="{FF2B5EF4-FFF2-40B4-BE49-F238E27FC236}">
                      <a16:creationId xmlns:a16="http://schemas.microsoft.com/office/drawing/2014/main" id="{97FE285B-3266-4830-BC24-EE9B89993021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01" name="그룹 1000">
                <a:extLst>
                  <a:ext uri="{FF2B5EF4-FFF2-40B4-BE49-F238E27FC236}">
                    <a16:creationId xmlns:a16="http://schemas.microsoft.com/office/drawing/2014/main" id="{276CDEA8-2913-43A5-B46B-597A8AE42760}"/>
                  </a:ext>
                </a:extLst>
              </p:cNvPr>
              <p:cNvGrpSpPr/>
              <p:nvPr/>
            </p:nvGrpSpPr>
            <p:grpSpPr>
              <a:xfrm>
                <a:off x="4997074" y="2065603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083" name="타원 1082">
                  <a:extLst>
                    <a:ext uri="{FF2B5EF4-FFF2-40B4-BE49-F238E27FC236}">
                      <a16:creationId xmlns:a16="http://schemas.microsoft.com/office/drawing/2014/main" id="{299011D7-5340-4EEB-B5C3-EAE94AD16E36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4" name="이등변 삼각형 1083">
                  <a:extLst>
                    <a:ext uri="{FF2B5EF4-FFF2-40B4-BE49-F238E27FC236}">
                      <a16:creationId xmlns:a16="http://schemas.microsoft.com/office/drawing/2014/main" id="{0A7E2791-0233-4EED-BE21-E47B802E79EE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02" name="그룹 1001">
                <a:extLst>
                  <a:ext uri="{FF2B5EF4-FFF2-40B4-BE49-F238E27FC236}">
                    <a16:creationId xmlns:a16="http://schemas.microsoft.com/office/drawing/2014/main" id="{B954D6CE-E2F7-428A-876E-904BFCB882C7}"/>
                  </a:ext>
                </a:extLst>
              </p:cNvPr>
              <p:cNvGrpSpPr/>
              <p:nvPr/>
            </p:nvGrpSpPr>
            <p:grpSpPr>
              <a:xfrm>
                <a:off x="5149474" y="2218003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081" name="타원 1080">
                  <a:extLst>
                    <a:ext uri="{FF2B5EF4-FFF2-40B4-BE49-F238E27FC236}">
                      <a16:creationId xmlns:a16="http://schemas.microsoft.com/office/drawing/2014/main" id="{3EA40401-1B70-42E2-9A74-E57A756ABEBC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4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2" name="이등변 삼각형 1081">
                  <a:extLst>
                    <a:ext uri="{FF2B5EF4-FFF2-40B4-BE49-F238E27FC236}">
                      <a16:creationId xmlns:a16="http://schemas.microsoft.com/office/drawing/2014/main" id="{E12083CE-167E-44E7-A21E-C229C162BDE8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03" name="그룹 1002">
                <a:extLst>
                  <a:ext uri="{FF2B5EF4-FFF2-40B4-BE49-F238E27FC236}">
                    <a16:creationId xmlns:a16="http://schemas.microsoft.com/office/drawing/2014/main" id="{2E7BB6A4-0D35-402D-9E5B-F347C0C27209}"/>
                  </a:ext>
                </a:extLst>
              </p:cNvPr>
              <p:cNvGrpSpPr/>
              <p:nvPr/>
            </p:nvGrpSpPr>
            <p:grpSpPr>
              <a:xfrm>
                <a:off x="5034650" y="2792591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079" name="타원 1078">
                  <a:extLst>
                    <a:ext uri="{FF2B5EF4-FFF2-40B4-BE49-F238E27FC236}">
                      <a16:creationId xmlns:a16="http://schemas.microsoft.com/office/drawing/2014/main" id="{2BB67F68-2EFA-46B9-80FF-EA76D26816FD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3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0" name="이등변 삼각형 1079">
                  <a:extLst>
                    <a:ext uri="{FF2B5EF4-FFF2-40B4-BE49-F238E27FC236}">
                      <a16:creationId xmlns:a16="http://schemas.microsoft.com/office/drawing/2014/main" id="{F21AE81B-95CF-480E-AF09-412447FEB7C3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04" name="그룹 1003">
                <a:extLst>
                  <a:ext uri="{FF2B5EF4-FFF2-40B4-BE49-F238E27FC236}">
                    <a16:creationId xmlns:a16="http://schemas.microsoft.com/office/drawing/2014/main" id="{34CC5ECB-3EB5-4277-A8CC-75CBB7DB4B08}"/>
                  </a:ext>
                </a:extLst>
              </p:cNvPr>
              <p:cNvGrpSpPr/>
              <p:nvPr/>
            </p:nvGrpSpPr>
            <p:grpSpPr>
              <a:xfrm>
                <a:off x="4736828" y="3107058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077" name="타원 1076">
                  <a:extLst>
                    <a:ext uri="{FF2B5EF4-FFF2-40B4-BE49-F238E27FC236}">
                      <a16:creationId xmlns:a16="http://schemas.microsoft.com/office/drawing/2014/main" id="{838B8EF4-8DD2-4D5C-84F5-9A34B46D92AF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8" name="이등변 삼각형 1077">
                  <a:extLst>
                    <a:ext uri="{FF2B5EF4-FFF2-40B4-BE49-F238E27FC236}">
                      <a16:creationId xmlns:a16="http://schemas.microsoft.com/office/drawing/2014/main" id="{D81A5446-D14D-4685-817A-385225435BEA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05" name="그룹 1004">
                <a:extLst>
                  <a:ext uri="{FF2B5EF4-FFF2-40B4-BE49-F238E27FC236}">
                    <a16:creationId xmlns:a16="http://schemas.microsoft.com/office/drawing/2014/main" id="{F3E0CB53-2643-45CF-A678-CD81CC4F747D}"/>
                  </a:ext>
                </a:extLst>
              </p:cNvPr>
              <p:cNvGrpSpPr/>
              <p:nvPr/>
            </p:nvGrpSpPr>
            <p:grpSpPr>
              <a:xfrm>
                <a:off x="4844672" y="3270704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075" name="타원 1074">
                  <a:extLst>
                    <a:ext uri="{FF2B5EF4-FFF2-40B4-BE49-F238E27FC236}">
                      <a16:creationId xmlns:a16="http://schemas.microsoft.com/office/drawing/2014/main" id="{5AF64B68-9717-4C54-9AD5-B6FCDDE25CE4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4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6" name="이등변 삼각형 1075">
                  <a:extLst>
                    <a:ext uri="{FF2B5EF4-FFF2-40B4-BE49-F238E27FC236}">
                      <a16:creationId xmlns:a16="http://schemas.microsoft.com/office/drawing/2014/main" id="{9C3522F9-421D-4C80-AA58-A70A84A4CB39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06" name="그룹 1005">
                <a:extLst>
                  <a:ext uri="{FF2B5EF4-FFF2-40B4-BE49-F238E27FC236}">
                    <a16:creationId xmlns:a16="http://schemas.microsoft.com/office/drawing/2014/main" id="{8F1EB2CE-5FDA-4FCD-A929-24706BCEB905}"/>
                  </a:ext>
                </a:extLst>
              </p:cNvPr>
              <p:cNvGrpSpPr/>
              <p:nvPr/>
            </p:nvGrpSpPr>
            <p:grpSpPr>
              <a:xfrm>
                <a:off x="5041628" y="3411858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073" name="타원 1072">
                  <a:extLst>
                    <a:ext uri="{FF2B5EF4-FFF2-40B4-BE49-F238E27FC236}">
                      <a16:creationId xmlns:a16="http://schemas.microsoft.com/office/drawing/2014/main" id="{60BCBC15-A352-4615-AB0D-743C964701CB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4" name="이등변 삼각형 1073">
                  <a:extLst>
                    <a:ext uri="{FF2B5EF4-FFF2-40B4-BE49-F238E27FC236}">
                      <a16:creationId xmlns:a16="http://schemas.microsoft.com/office/drawing/2014/main" id="{42A97AA5-61BC-48D4-8CDE-77328B1F6943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07" name="그룹 1006">
                <a:extLst>
                  <a:ext uri="{FF2B5EF4-FFF2-40B4-BE49-F238E27FC236}">
                    <a16:creationId xmlns:a16="http://schemas.microsoft.com/office/drawing/2014/main" id="{E25588B7-66B8-4684-9BAA-D36CFECE5406}"/>
                  </a:ext>
                </a:extLst>
              </p:cNvPr>
              <p:cNvGrpSpPr/>
              <p:nvPr/>
            </p:nvGrpSpPr>
            <p:grpSpPr>
              <a:xfrm>
                <a:off x="5177379" y="2576684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071" name="타원 1070">
                  <a:extLst>
                    <a:ext uri="{FF2B5EF4-FFF2-40B4-BE49-F238E27FC236}">
                      <a16:creationId xmlns:a16="http://schemas.microsoft.com/office/drawing/2014/main" id="{289C1F71-B636-448B-A174-95694E1EED67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2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2" name="이등변 삼각형 1071">
                  <a:extLst>
                    <a:ext uri="{FF2B5EF4-FFF2-40B4-BE49-F238E27FC236}">
                      <a16:creationId xmlns:a16="http://schemas.microsoft.com/office/drawing/2014/main" id="{DA27FEB4-FC34-45B4-AE2D-83F4A135CD22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08" name="그룹 1007">
                <a:extLst>
                  <a:ext uri="{FF2B5EF4-FFF2-40B4-BE49-F238E27FC236}">
                    <a16:creationId xmlns:a16="http://schemas.microsoft.com/office/drawing/2014/main" id="{5C8A6754-F802-4A98-9EB6-DC000BC6EC19}"/>
                  </a:ext>
                </a:extLst>
              </p:cNvPr>
              <p:cNvGrpSpPr/>
              <p:nvPr/>
            </p:nvGrpSpPr>
            <p:grpSpPr>
              <a:xfrm>
                <a:off x="5549843" y="2125554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069" name="타원 1068">
                  <a:extLst>
                    <a:ext uri="{FF2B5EF4-FFF2-40B4-BE49-F238E27FC236}">
                      <a16:creationId xmlns:a16="http://schemas.microsoft.com/office/drawing/2014/main" id="{4626ADB5-84E5-42CC-A80C-D7259B3C1CE6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0" name="이등변 삼각형 1069">
                  <a:extLst>
                    <a:ext uri="{FF2B5EF4-FFF2-40B4-BE49-F238E27FC236}">
                      <a16:creationId xmlns:a16="http://schemas.microsoft.com/office/drawing/2014/main" id="{53F86ED8-0F14-497F-82A5-84F33E28D479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09" name="그룹 1008">
                <a:extLst>
                  <a:ext uri="{FF2B5EF4-FFF2-40B4-BE49-F238E27FC236}">
                    <a16:creationId xmlns:a16="http://schemas.microsoft.com/office/drawing/2014/main" id="{51334E45-984F-46C7-BDE0-B9D283882786}"/>
                  </a:ext>
                </a:extLst>
              </p:cNvPr>
              <p:cNvGrpSpPr/>
              <p:nvPr/>
            </p:nvGrpSpPr>
            <p:grpSpPr>
              <a:xfrm>
                <a:off x="5255364" y="3051396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067" name="타원 1066">
                  <a:extLst>
                    <a:ext uri="{FF2B5EF4-FFF2-40B4-BE49-F238E27FC236}">
                      <a16:creationId xmlns:a16="http://schemas.microsoft.com/office/drawing/2014/main" id="{395BF6FC-6ACC-4417-8D2C-DFA095AC9AB2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8" name="이등변 삼각형 1067">
                  <a:extLst>
                    <a:ext uri="{FF2B5EF4-FFF2-40B4-BE49-F238E27FC236}">
                      <a16:creationId xmlns:a16="http://schemas.microsoft.com/office/drawing/2014/main" id="{530B907B-680D-4066-B20D-5ACD10716275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10" name="그룹 1009">
                <a:extLst>
                  <a:ext uri="{FF2B5EF4-FFF2-40B4-BE49-F238E27FC236}">
                    <a16:creationId xmlns:a16="http://schemas.microsoft.com/office/drawing/2014/main" id="{EC84C725-B346-48D5-B33F-A088736D3E21}"/>
                  </a:ext>
                </a:extLst>
              </p:cNvPr>
              <p:cNvGrpSpPr/>
              <p:nvPr/>
            </p:nvGrpSpPr>
            <p:grpSpPr>
              <a:xfrm>
                <a:off x="5414081" y="2955759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065" name="타원 1064">
                  <a:extLst>
                    <a:ext uri="{FF2B5EF4-FFF2-40B4-BE49-F238E27FC236}">
                      <a16:creationId xmlns:a16="http://schemas.microsoft.com/office/drawing/2014/main" id="{E0EFDB90-D2C0-422F-9527-81C3D664B36B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6" name="이등변 삼각형 1065">
                  <a:extLst>
                    <a:ext uri="{FF2B5EF4-FFF2-40B4-BE49-F238E27FC236}">
                      <a16:creationId xmlns:a16="http://schemas.microsoft.com/office/drawing/2014/main" id="{837EC390-0B05-487B-B962-DB02AFA02381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11" name="그룹 1010">
                <a:extLst>
                  <a:ext uri="{FF2B5EF4-FFF2-40B4-BE49-F238E27FC236}">
                    <a16:creationId xmlns:a16="http://schemas.microsoft.com/office/drawing/2014/main" id="{AEBCF4C1-1F43-4F35-9D96-370CDB31F4FF}"/>
                  </a:ext>
                </a:extLst>
              </p:cNvPr>
              <p:cNvGrpSpPr/>
              <p:nvPr/>
            </p:nvGrpSpPr>
            <p:grpSpPr>
              <a:xfrm>
                <a:off x="5487548" y="3260675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063" name="타원 1062">
                  <a:extLst>
                    <a:ext uri="{FF2B5EF4-FFF2-40B4-BE49-F238E27FC236}">
                      <a16:creationId xmlns:a16="http://schemas.microsoft.com/office/drawing/2014/main" id="{89B80701-B9DB-4C1E-ADA6-70A74BB16366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4" name="이등변 삼각형 1063">
                  <a:extLst>
                    <a:ext uri="{FF2B5EF4-FFF2-40B4-BE49-F238E27FC236}">
                      <a16:creationId xmlns:a16="http://schemas.microsoft.com/office/drawing/2014/main" id="{75C4D62C-77DC-4273-A483-AE17D79C0D91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12" name="그룹 1011">
                <a:extLst>
                  <a:ext uri="{FF2B5EF4-FFF2-40B4-BE49-F238E27FC236}">
                    <a16:creationId xmlns:a16="http://schemas.microsoft.com/office/drawing/2014/main" id="{92110BFE-05EB-4F55-BB52-2C98347170E5}"/>
                  </a:ext>
                </a:extLst>
              </p:cNvPr>
              <p:cNvGrpSpPr/>
              <p:nvPr/>
            </p:nvGrpSpPr>
            <p:grpSpPr>
              <a:xfrm>
                <a:off x="5685605" y="2810110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061" name="타원 1060">
                  <a:extLst>
                    <a:ext uri="{FF2B5EF4-FFF2-40B4-BE49-F238E27FC236}">
                      <a16:creationId xmlns:a16="http://schemas.microsoft.com/office/drawing/2014/main" id="{45BAFDE5-8594-4E75-B4FB-8E788DFAF104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2" name="이등변 삼각형 1061">
                  <a:extLst>
                    <a:ext uri="{FF2B5EF4-FFF2-40B4-BE49-F238E27FC236}">
                      <a16:creationId xmlns:a16="http://schemas.microsoft.com/office/drawing/2014/main" id="{C7E1894A-81B4-47D2-B0B2-A37CB4438CAE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13" name="그룹 1012">
                <a:extLst>
                  <a:ext uri="{FF2B5EF4-FFF2-40B4-BE49-F238E27FC236}">
                    <a16:creationId xmlns:a16="http://schemas.microsoft.com/office/drawing/2014/main" id="{9287F4BC-F69F-4B97-8759-830C512EE6E7}"/>
                  </a:ext>
                </a:extLst>
              </p:cNvPr>
              <p:cNvGrpSpPr/>
              <p:nvPr/>
            </p:nvGrpSpPr>
            <p:grpSpPr>
              <a:xfrm>
                <a:off x="4228610" y="1633243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059" name="타원 1058">
                  <a:extLst>
                    <a:ext uri="{FF2B5EF4-FFF2-40B4-BE49-F238E27FC236}">
                      <a16:creationId xmlns:a16="http://schemas.microsoft.com/office/drawing/2014/main" id="{BB8B8635-0495-4C9E-BFAC-6DD6C98B81D7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0" name="이등변 삼각형 1059">
                  <a:extLst>
                    <a:ext uri="{FF2B5EF4-FFF2-40B4-BE49-F238E27FC236}">
                      <a16:creationId xmlns:a16="http://schemas.microsoft.com/office/drawing/2014/main" id="{737D1DC3-9D78-4991-AB1E-9B0AA9A18403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14" name="그룹 1013">
                <a:extLst>
                  <a:ext uri="{FF2B5EF4-FFF2-40B4-BE49-F238E27FC236}">
                    <a16:creationId xmlns:a16="http://schemas.microsoft.com/office/drawing/2014/main" id="{B46AC035-E14B-483F-9F46-B4C600547B09}"/>
                  </a:ext>
                </a:extLst>
              </p:cNvPr>
              <p:cNvGrpSpPr/>
              <p:nvPr/>
            </p:nvGrpSpPr>
            <p:grpSpPr>
              <a:xfrm>
                <a:off x="4465151" y="1919859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057" name="타원 1056">
                  <a:extLst>
                    <a:ext uri="{FF2B5EF4-FFF2-40B4-BE49-F238E27FC236}">
                      <a16:creationId xmlns:a16="http://schemas.microsoft.com/office/drawing/2014/main" id="{8FB03EE9-5A67-425A-885E-0691FF2779EE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5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8" name="이등변 삼각형 1057">
                  <a:extLst>
                    <a:ext uri="{FF2B5EF4-FFF2-40B4-BE49-F238E27FC236}">
                      <a16:creationId xmlns:a16="http://schemas.microsoft.com/office/drawing/2014/main" id="{51646479-8783-4627-9B8C-DCE3BD4FECA0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15" name="그룹 1014">
                <a:extLst>
                  <a:ext uri="{FF2B5EF4-FFF2-40B4-BE49-F238E27FC236}">
                    <a16:creationId xmlns:a16="http://schemas.microsoft.com/office/drawing/2014/main" id="{E16859B3-AC91-4001-8305-D23CDB054F3A}"/>
                  </a:ext>
                </a:extLst>
              </p:cNvPr>
              <p:cNvGrpSpPr/>
              <p:nvPr/>
            </p:nvGrpSpPr>
            <p:grpSpPr>
              <a:xfrm>
                <a:off x="4617551" y="2072259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055" name="타원 1054">
                  <a:extLst>
                    <a:ext uri="{FF2B5EF4-FFF2-40B4-BE49-F238E27FC236}">
                      <a16:creationId xmlns:a16="http://schemas.microsoft.com/office/drawing/2014/main" id="{002DED14-5BFF-4D59-80F4-9BCCF5D628CE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6" name="이등변 삼각형 1055">
                  <a:extLst>
                    <a:ext uri="{FF2B5EF4-FFF2-40B4-BE49-F238E27FC236}">
                      <a16:creationId xmlns:a16="http://schemas.microsoft.com/office/drawing/2014/main" id="{3D7D269C-0CD4-433F-8CDF-F5C5A6D09879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16" name="그룹 1015">
                <a:extLst>
                  <a:ext uri="{FF2B5EF4-FFF2-40B4-BE49-F238E27FC236}">
                    <a16:creationId xmlns:a16="http://schemas.microsoft.com/office/drawing/2014/main" id="{C337BCD6-9939-478D-91B7-5A3AE293FBF6}"/>
                  </a:ext>
                </a:extLst>
              </p:cNvPr>
              <p:cNvGrpSpPr/>
              <p:nvPr/>
            </p:nvGrpSpPr>
            <p:grpSpPr>
              <a:xfrm>
                <a:off x="4769951" y="2224659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053" name="타원 1052">
                  <a:extLst>
                    <a:ext uri="{FF2B5EF4-FFF2-40B4-BE49-F238E27FC236}">
                      <a16:creationId xmlns:a16="http://schemas.microsoft.com/office/drawing/2014/main" id="{4395D158-D80A-4460-AC10-A0FE5D48BC52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4" name="이등변 삼각형 1053">
                  <a:extLst>
                    <a:ext uri="{FF2B5EF4-FFF2-40B4-BE49-F238E27FC236}">
                      <a16:creationId xmlns:a16="http://schemas.microsoft.com/office/drawing/2014/main" id="{74C72621-920E-4D9B-950B-A9CAEB481EE6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17" name="그룹 1016">
                <a:extLst>
                  <a:ext uri="{FF2B5EF4-FFF2-40B4-BE49-F238E27FC236}">
                    <a16:creationId xmlns:a16="http://schemas.microsoft.com/office/drawing/2014/main" id="{87B53056-94E7-41D2-A643-A85E5457B6FC}"/>
                  </a:ext>
                </a:extLst>
              </p:cNvPr>
              <p:cNvGrpSpPr/>
              <p:nvPr/>
            </p:nvGrpSpPr>
            <p:grpSpPr>
              <a:xfrm>
                <a:off x="5336301" y="2383602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051" name="타원 1050">
                  <a:extLst>
                    <a:ext uri="{FF2B5EF4-FFF2-40B4-BE49-F238E27FC236}">
                      <a16:creationId xmlns:a16="http://schemas.microsoft.com/office/drawing/2014/main" id="{A0BCAA79-BDE7-4479-826A-79DBB3AB3719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6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2" name="이등변 삼각형 1051">
                  <a:extLst>
                    <a:ext uri="{FF2B5EF4-FFF2-40B4-BE49-F238E27FC236}">
                      <a16:creationId xmlns:a16="http://schemas.microsoft.com/office/drawing/2014/main" id="{9AB00F2D-D0DE-48B5-801A-0191748F7633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18" name="그룹 1017">
                <a:extLst>
                  <a:ext uri="{FF2B5EF4-FFF2-40B4-BE49-F238E27FC236}">
                    <a16:creationId xmlns:a16="http://schemas.microsoft.com/office/drawing/2014/main" id="{7BBC364F-634D-4DAC-9CDD-D19C6C60E08C}"/>
                  </a:ext>
                </a:extLst>
              </p:cNvPr>
              <p:cNvGrpSpPr/>
              <p:nvPr/>
            </p:nvGrpSpPr>
            <p:grpSpPr>
              <a:xfrm>
                <a:off x="4668947" y="1410695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049" name="타원 1048">
                  <a:extLst>
                    <a:ext uri="{FF2B5EF4-FFF2-40B4-BE49-F238E27FC236}">
                      <a16:creationId xmlns:a16="http://schemas.microsoft.com/office/drawing/2014/main" id="{7A2E1243-4646-4C91-82CD-144C5FB383A0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0" name="이등변 삼각형 1049">
                  <a:extLst>
                    <a:ext uri="{FF2B5EF4-FFF2-40B4-BE49-F238E27FC236}">
                      <a16:creationId xmlns:a16="http://schemas.microsoft.com/office/drawing/2014/main" id="{9F79BE2F-129B-4E9D-BE29-11B12F2AE821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19" name="그룹 1018">
                <a:extLst>
                  <a:ext uri="{FF2B5EF4-FFF2-40B4-BE49-F238E27FC236}">
                    <a16:creationId xmlns:a16="http://schemas.microsoft.com/office/drawing/2014/main" id="{8CF1198A-AD98-4231-B71B-6E718F0020A9}"/>
                  </a:ext>
                </a:extLst>
              </p:cNvPr>
              <p:cNvGrpSpPr/>
              <p:nvPr/>
            </p:nvGrpSpPr>
            <p:grpSpPr>
              <a:xfrm>
                <a:off x="5165956" y="1347074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047" name="타원 1046">
                  <a:extLst>
                    <a:ext uri="{FF2B5EF4-FFF2-40B4-BE49-F238E27FC236}">
                      <a16:creationId xmlns:a16="http://schemas.microsoft.com/office/drawing/2014/main" id="{21037D6A-D2A5-4F06-9A56-5E12206323BC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8" name="이등변 삼각형 1047">
                  <a:extLst>
                    <a:ext uri="{FF2B5EF4-FFF2-40B4-BE49-F238E27FC236}">
                      <a16:creationId xmlns:a16="http://schemas.microsoft.com/office/drawing/2014/main" id="{36252789-8E0B-49EF-9976-B90767366CAB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20" name="그룹 1019">
                <a:extLst>
                  <a:ext uri="{FF2B5EF4-FFF2-40B4-BE49-F238E27FC236}">
                    <a16:creationId xmlns:a16="http://schemas.microsoft.com/office/drawing/2014/main" id="{00E73204-8B6B-44B0-94E2-76B7625E65F7}"/>
                  </a:ext>
                </a:extLst>
              </p:cNvPr>
              <p:cNvGrpSpPr/>
              <p:nvPr/>
            </p:nvGrpSpPr>
            <p:grpSpPr>
              <a:xfrm>
                <a:off x="5582966" y="1680526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045" name="타원 1044">
                  <a:extLst>
                    <a:ext uri="{FF2B5EF4-FFF2-40B4-BE49-F238E27FC236}">
                      <a16:creationId xmlns:a16="http://schemas.microsoft.com/office/drawing/2014/main" id="{DDCB6238-EA9F-4D9D-8F14-8ACC57A58A78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6" name="이등변 삼각형 1045">
                  <a:extLst>
                    <a:ext uri="{FF2B5EF4-FFF2-40B4-BE49-F238E27FC236}">
                      <a16:creationId xmlns:a16="http://schemas.microsoft.com/office/drawing/2014/main" id="{050DC9A1-B363-4895-A8D5-D8824BC581E8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21" name="그룹 1020">
                <a:extLst>
                  <a:ext uri="{FF2B5EF4-FFF2-40B4-BE49-F238E27FC236}">
                    <a16:creationId xmlns:a16="http://schemas.microsoft.com/office/drawing/2014/main" id="{3735DC83-581E-464F-82F1-6FD65720DCD9}"/>
                  </a:ext>
                </a:extLst>
              </p:cNvPr>
              <p:cNvGrpSpPr/>
              <p:nvPr/>
            </p:nvGrpSpPr>
            <p:grpSpPr>
              <a:xfrm>
                <a:off x="6020609" y="1959080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043" name="타원 1042">
                  <a:extLst>
                    <a:ext uri="{FF2B5EF4-FFF2-40B4-BE49-F238E27FC236}">
                      <a16:creationId xmlns:a16="http://schemas.microsoft.com/office/drawing/2014/main" id="{29515A38-222A-461C-AB8C-6573DE717B3E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4" name="이등변 삼각형 1043">
                  <a:extLst>
                    <a:ext uri="{FF2B5EF4-FFF2-40B4-BE49-F238E27FC236}">
                      <a16:creationId xmlns:a16="http://schemas.microsoft.com/office/drawing/2014/main" id="{9A5F4C87-EA74-4432-BEE1-99E27E5D835D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22" name="그룹 1021">
                <a:extLst>
                  <a:ext uri="{FF2B5EF4-FFF2-40B4-BE49-F238E27FC236}">
                    <a16:creationId xmlns:a16="http://schemas.microsoft.com/office/drawing/2014/main" id="{BE9E46B7-056E-4679-9F04-4D9662C29CDA}"/>
                  </a:ext>
                </a:extLst>
              </p:cNvPr>
              <p:cNvGrpSpPr/>
              <p:nvPr/>
            </p:nvGrpSpPr>
            <p:grpSpPr>
              <a:xfrm>
                <a:off x="5923454" y="2360421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041" name="타원 1040">
                  <a:extLst>
                    <a:ext uri="{FF2B5EF4-FFF2-40B4-BE49-F238E27FC236}">
                      <a16:creationId xmlns:a16="http://schemas.microsoft.com/office/drawing/2014/main" id="{53249AF3-8E01-49FC-948A-C6CDA32EA861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2" name="이등변 삼각형 1041">
                  <a:extLst>
                    <a:ext uri="{FF2B5EF4-FFF2-40B4-BE49-F238E27FC236}">
                      <a16:creationId xmlns:a16="http://schemas.microsoft.com/office/drawing/2014/main" id="{8576B9F6-6EDE-4F0D-BAF8-024B5AA97E85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23" name="그룹 1022">
                <a:extLst>
                  <a:ext uri="{FF2B5EF4-FFF2-40B4-BE49-F238E27FC236}">
                    <a16:creationId xmlns:a16="http://schemas.microsoft.com/office/drawing/2014/main" id="{B2C0084E-A0C9-4AC2-B204-496534FD99A2}"/>
                  </a:ext>
                </a:extLst>
              </p:cNvPr>
              <p:cNvGrpSpPr/>
              <p:nvPr/>
            </p:nvGrpSpPr>
            <p:grpSpPr>
              <a:xfrm>
                <a:off x="3682135" y="2723685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039" name="타원 1038">
                  <a:extLst>
                    <a:ext uri="{FF2B5EF4-FFF2-40B4-BE49-F238E27FC236}">
                      <a16:creationId xmlns:a16="http://schemas.microsoft.com/office/drawing/2014/main" id="{A85621D4-3CE7-44B7-A7B8-E708F3D80858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3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0" name="이등변 삼각형 1039">
                  <a:extLst>
                    <a:ext uri="{FF2B5EF4-FFF2-40B4-BE49-F238E27FC236}">
                      <a16:creationId xmlns:a16="http://schemas.microsoft.com/office/drawing/2014/main" id="{CAFF2B99-6905-40AF-AC3E-EDAA747BD52E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24" name="그룹 1023">
                <a:extLst>
                  <a:ext uri="{FF2B5EF4-FFF2-40B4-BE49-F238E27FC236}">
                    <a16:creationId xmlns:a16="http://schemas.microsoft.com/office/drawing/2014/main" id="{4EFE0414-D4C9-4FB4-893B-4E2EE090A055}"/>
                  </a:ext>
                </a:extLst>
              </p:cNvPr>
              <p:cNvGrpSpPr/>
              <p:nvPr/>
            </p:nvGrpSpPr>
            <p:grpSpPr>
              <a:xfrm>
                <a:off x="3493072" y="2938705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037" name="타원 1036">
                  <a:extLst>
                    <a:ext uri="{FF2B5EF4-FFF2-40B4-BE49-F238E27FC236}">
                      <a16:creationId xmlns:a16="http://schemas.microsoft.com/office/drawing/2014/main" id="{A238DF61-13C0-4EC8-9575-FBE126B6C2DA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8" name="이등변 삼각형 1037">
                  <a:extLst>
                    <a:ext uri="{FF2B5EF4-FFF2-40B4-BE49-F238E27FC236}">
                      <a16:creationId xmlns:a16="http://schemas.microsoft.com/office/drawing/2014/main" id="{C94D2ED7-2F40-41EB-9323-752BBC389C83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25" name="그룹 1024">
                <a:extLst>
                  <a:ext uri="{FF2B5EF4-FFF2-40B4-BE49-F238E27FC236}">
                    <a16:creationId xmlns:a16="http://schemas.microsoft.com/office/drawing/2014/main" id="{F3019DA9-6C2A-425F-A61D-7A6C39BCEBAE}"/>
                  </a:ext>
                </a:extLst>
              </p:cNvPr>
              <p:cNvGrpSpPr/>
              <p:nvPr/>
            </p:nvGrpSpPr>
            <p:grpSpPr>
              <a:xfrm>
                <a:off x="3529910" y="3295710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035" name="타원 1034">
                  <a:extLst>
                    <a:ext uri="{FF2B5EF4-FFF2-40B4-BE49-F238E27FC236}">
                      <a16:creationId xmlns:a16="http://schemas.microsoft.com/office/drawing/2014/main" id="{7EFD9EF5-B757-46BA-81E5-42698A413436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6" name="이등변 삼각형 1035">
                  <a:extLst>
                    <a:ext uri="{FF2B5EF4-FFF2-40B4-BE49-F238E27FC236}">
                      <a16:creationId xmlns:a16="http://schemas.microsoft.com/office/drawing/2014/main" id="{A25CFA27-166D-4713-93D7-687F69E5334F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26" name="그룹 1025">
                <a:extLst>
                  <a:ext uri="{FF2B5EF4-FFF2-40B4-BE49-F238E27FC236}">
                    <a16:creationId xmlns:a16="http://schemas.microsoft.com/office/drawing/2014/main" id="{68138B62-0871-4E50-92F8-D7E20530BB8B}"/>
                  </a:ext>
                </a:extLst>
              </p:cNvPr>
              <p:cNvGrpSpPr/>
              <p:nvPr/>
            </p:nvGrpSpPr>
            <p:grpSpPr>
              <a:xfrm>
                <a:off x="3948795" y="3078398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033" name="타원 1032">
                  <a:extLst>
                    <a:ext uri="{FF2B5EF4-FFF2-40B4-BE49-F238E27FC236}">
                      <a16:creationId xmlns:a16="http://schemas.microsoft.com/office/drawing/2014/main" id="{2C6C7BF7-9494-4642-834D-7444B251E7E8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4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4" name="이등변 삼각형 1033">
                  <a:extLst>
                    <a:ext uri="{FF2B5EF4-FFF2-40B4-BE49-F238E27FC236}">
                      <a16:creationId xmlns:a16="http://schemas.microsoft.com/office/drawing/2014/main" id="{4095B8B7-DE6D-4F4A-95F9-44DA4CD31471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27" name="그룹 1026">
                <a:extLst>
                  <a:ext uri="{FF2B5EF4-FFF2-40B4-BE49-F238E27FC236}">
                    <a16:creationId xmlns:a16="http://schemas.microsoft.com/office/drawing/2014/main" id="{5F52E187-210F-4897-8DAC-8FE7E56B3967}"/>
                  </a:ext>
                </a:extLst>
              </p:cNvPr>
              <p:cNvGrpSpPr/>
              <p:nvPr/>
            </p:nvGrpSpPr>
            <p:grpSpPr>
              <a:xfrm>
                <a:off x="4188749" y="3523924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031" name="타원 1030">
                  <a:extLst>
                    <a:ext uri="{FF2B5EF4-FFF2-40B4-BE49-F238E27FC236}">
                      <a16:creationId xmlns:a16="http://schemas.microsoft.com/office/drawing/2014/main" id="{E7D247BC-95E5-4111-A7E2-05AB3DD85918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2" name="이등변 삼각형 1031">
                  <a:extLst>
                    <a:ext uri="{FF2B5EF4-FFF2-40B4-BE49-F238E27FC236}">
                      <a16:creationId xmlns:a16="http://schemas.microsoft.com/office/drawing/2014/main" id="{315153EC-F13B-448E-A7EC-1B7BB49DCB3A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28" name="그룹 1027">
                <a:extLst>
                  <a:ext uri="{FF2B5EF4-FFF2-40B4-BE49-F238E27FC236}">
                    <a16:creationId xmlns:a16="http://schemas.microsoft.com/office/drawing/2014/main" id="{A5B26F29-8D75-43E0-B4DF-7E578123180B}"/>
                  </a:ext>
                </a:extLst>
              </p:cNvPr>
              <p:cNvGrpSpPr/>
              <p:nvPr/>
            </p:nvGrpSpPr>
            <p:grpSpPr>
              <a:xfrm>
                <a:off x="4350416" y="3524061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029" name="타원 1028">
                  <a:extLst>
                    <a:ext uri="{FF2B5EF4-FFF2-40B4-BE49-F238E27FC236}">
                      <a16:creationId xmlns:a16="http://schemas.microsoft.com/office/drawing/2014/main" id="{4545109D-A420-4502-93D5-BEAB66D9659A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5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0" name="이등변 삼각형 1029">
                  <a:extLst>
                    <a:ext uri="{FF2B5EF4-FFF2-40B4-BE49-F238E27FC236}">
                      <a16:creationId xmlns:a16="http://schemas.microsoft.com/office/drawing/2014/main" id="{EC666F08-BFB9-4EB0-9E45-EC6D99FDF7C7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986" name="직사각형 985">
              <a:extLst>
                <a:ext uri="{FF2B5EF4-FFF2-40B4-BE49-F238E27FC236}">
                  <a16:creationId xmlns:a16="http://schemas.microsoft.com/office/drawing/2014/main" id="{ABD0A280-756F-4D98-BF5D-C5463FA61895}"/>
                </a:ext>
              </a:extLst>
            </p:cNvPr>
            <p:cNvSpPr/>
            <p:nvPr/>
          </p:nvSpPr>
          <p:spPr>
            <a:xfrm>
              <a:off x="995504" y="1929443"/>
              <a:ext cx="2747845" cy="1670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>
                  <a:solidFill>
                    <a:schemeClr val="tx1"/>
                  </a:solidFill>
                </a:rPr>
                <a:t>독거노인 거주지 현황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119" name="그림 1118">
            <a:extLst>
              <a:ext uri="{FF2B5EF4-FFF2-40B4-BE49-F238E27FC236}">
                <a16:creationId xmlns:a16="http://schemas.microsoft.com/office/drawing/2014/main" id="{94EF34FB-2F73-4655-982A-FFD6258E646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665176" y="5094319"/>
            <a:ext cx="2018671" cy="757478"/>
          </a:xfrm>
          <a:prstGeom prst="rect">
            <a:avLst/>
          </a:prstGeom>
        </p:spPr>
      </p:pic>
      <p:pic>
        <p:nvPicPr>
          <p:cNvPr id="1121" name="그림 1120">
            <a:extLst>
              <a:ext uri="{FF2B5EF4-FFF2-40B4-BE49-F238E27FC236}">
                <a16:creationId xmlns:a16="http://schemas.microsoft.com/office/drawing/2014/main" id="{70BE1A13-AC78-4C92-B7D7-05710411F56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83552" y="5921339"/>
            <a:ext cx="1907563" cy="717586"/>
          </a:xfrm>
          <a:prstGeom prst="rect">
            <a:avLst/>
          </a:prstGeom>
        </p:spPr>
      </p:pic>
      <p:sp>
        <p:nvSpPr>
          <p:cNvPr id="1122" name="직사각형 1121">
            <a:extLst>
              <a:ext uri="{FF2B5EF4-FFF2-40B4-BE49-F238E27FC236}">
                <a16:creationId xmlns:a16="http://schemas.microsoft.com/office/drawing/2014/main" id="{6F8B0706-B083-4489-9F8C-2BA6C2D81CCE}"/>
              </a:ext>
            </a:extLst>
          </p:cNvPr>
          <p:cNvSpPr/>
          <p:nvPr/>
        </p:nvSpPr>
        <p:spPr>
          <a:xfrm>
            <a:off x="7766440" y="5827626"/>
            <a:ext cx="848118" cy="110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500" dirty="0">
                <a:solidFill>
                  <a:schemeClr val="tx1"/>
                </a:solidFill>
              </a:rPr>
              <a:t>연령대별 </a:t>
            </a:r>
            <a:r>
              <a:rPr lang="en-US" altLang="ko-KR" sz="500" dirty="0">
                <a:solidFill>
                  <a:schemeClr val="tx1"/>
                </a:solidFill>
              </a:rPr>
              <a:t>QR</a:t>
            </a:r>
            <a:r>
              <a:rPr lang="ko-KR" altLang="en-US" sz="500" dirty="0">
                <a:solidFill>
                  <a:schemeClr val="tx1"/>
                </a:solidFill>
              </a:rPr>
              <a:t>출입 추이</a:t>
            </a:r>
          </a:p>
        </p:txBody>
      </p:sp>
      <p:sp>
        <p:nvSpPr>
          <p:cNvPr id="1127" name="직사각형 1126">
            <a:extLst>
              <a:ext uri="{FF2B5EF4-FFF2-40B4-BE49-F238E27FC236}">
                <a16:creationId xmlns:a16="http://schemas.microsoft.com/office/drawing/2014/main" id="{A33327D9-F12F-43F3-A6D5-ECE88088645D}"/>
              </a:ext>
            </a:extLst>
          </p:cNvPr>
          <p:cNvSpPr/>
          <p:nvPr/>
        </p:nvSpPr>
        <p:spPr>
          <a:xfrm>
            <a:off x="8139613" y="1625370"/>
            <a:ext cx="1392318" cy="197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r>
              <a:rPr lang="ko-KR" altLang="en-US" sz="900" b="1" dirty="0" err="1">
                <a:solidFill>
                  <a:schemeClr val="tx1"/>
                </a:solidFill>
              </a:rPr>
              <a:t>강상근</a:t>
            </a:r>
            <a:r>
              <a:rPr lang="ko-KR" altLang="en-US" sz="900" b="1" dirty="0">
                <a:solidFill>
                  <a:schemeClr val="tx1"/>
                </a:solidFill>
              </a:rPr>
              <a:t> 어르신 상세보기</a:t>
            </a:r>
          </a:p>
        </p:txBody>
      </p:sp>
      <p:grpSp>
        <p:nvGrpSpPr>
          <p:cNvPr id="1128" name="그룹 1127">
            <a:extLst>
              <a:ext uri="{FF2B5EF4-FFF2-40B4-BE49-F238E27FC236}">
                <a16:creationId xmlns:a16="http://schemas.microsoft.com/office/drawing/2014/main" id="{34B9747B-282C-46A7-BDDB-79A85F86F717}"/>
              </a:ext>
            </a:extLst>
          </p:cNvPr>
          <p:cNvGrpSpPr/>
          <p:nvPr/>
        </p:nvGrpSpPr>
        <p:grpSpPr>
          <a:xfrm>
            <a:off x="9570167" y="1625683"/>
            <a:ext cx="202770" cy="196758"/>
            <a:chOff x="9034622" y="725617"/>
            <a:chExt cx="325552" cy="327238"/>
          </a:xfrm>
        </p:grpSpPr>
        <p:sp>
          <p:nvSpPr>
            <p:cNvPr id="1129" name="직사각형 1128">
              <a:extLst>
                <a:ext uri="{FF2B5EF4-FFF2-40B4-BE49-F238E27FC236}">
                  <a16:creationId xmlns:a16="http://schemas.microsoft.com/office/drawing/2014/main" id="{DE3605F8-EF31-41B9-B64E-17E787E122BB}"/>
                </a:ext>
              </a:extLst>
            </p:cNvPr>
            <p:cNvSpPr/>
            <p:nvPr/>
          </p:nvSpPr>
          <p:spPr>
            <a:xfrm>
              <a:off x="9034622" y="725617"/>
              <a:ext cx="325552" cy="32723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pic>
          <p:nvPicPr>
            <p:cNvPr id="1130" name="그림 1129">
              <a:extLst>
                <a:ext uri="{FF2B5EF4-FFF2-40B4-BE49-F238E27FC236}">
                  <a16:creationId xmlns:a16="http://schemas.microsoft.com/office/drawing/2014/main" id="{F22FBD56-E5EF-45A9-B281-D24B42550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9083698" y="738997"/>
              <a:ext cx="248973" cy="290845"/>
            </a:xfrm>
            <a:prstGeom prst="rect">
              <a:avLst/>
            </a:prstGeom>
          </p:spPr>
        </p:pic>
      </p:grpSp>
      <p:sp>
        <p:nvSpPr>
          <p:cNvPr id="1131" name="직사각형 1130">
            <a:extLst>
              <a:ext uri="{FF2B5EF4-FFF2-40B4-BE49-F238E27FC236}">
                <a16:creationId xmlns:a16="http://schemas.microsoft.com/office/drawing/2014/main" id="{1FA6E61F-FFD5-416C-810D-0F516C92C292}"/>
              </a:ext>
            </a:extLst>
          </p:cNvPr>
          <p:cNvSpPr/>
          <p:nvPr/>
        </p:nvSpPr>
        <p:spPr>
          <a:xfrm>
            <a:off x="9465545" y="1387357"/>
            <a:ext cx="507202" cy="13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rgbClr val="254699"/>
                </a:solidFill>
              </a:rPr>
              <a:t>설정</a:t>
            </a:r>
          </a:p>
        </p:txBody>
      </p:sp>
      <p:sp>
        <p:nvSpPr>
          <p:cNvPr id="1548" name="직사각형 1547">
            <a:extLst>
              <a:ext uri="{FF2B5EF4-FFF2-40B4-BE49-F238E27FC236}">
                <a16:creationId xmlns:a16="http://schemas.microsoft.com/office/drawing/2014/main" id="{EE676DA5-1E53-43AD-BA07-89332047FB25}"/>
              </a:ext>
            </a:extLst>
          </p:cNvPr>
          <p:cNvSpPr/>
          <p:nvPr/>
        </p:nvSpPr>
        <p:spPr>
          <a:xfrm>
            <a:off x="117329" y="4199212"/>
            <a:ext cx="1368051" cy="1722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>
                <a:solidFill>
                  <a:schemeClr val="tx1"/>
                </a:solidFill>
              </a:rPr>
              <a:t>경로당 현황 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법전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리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49" name="직사각형 1548">
            <a:extLst>
              <a:ext uri="{FF2B5EF4-FFF2-40B4-BE49-F238E27FC236}">
                <a16:creationId xmlns:a16="http://schemas.microsoft.com/office/drawing/2014/main" id="{E96FD7C2-FD8C-47EA-A32B-5A482E3FC532}"/>
              </a:ext>
            </a:extLst>
          </p:cNvPr>
          <p:cNvSpPr/>
          <p:nvPr/>
        </p:nvSpPr>
        <p:spPr>
          <a:xfrm>
            <a:off x="239509" y="4195801"/>
            <a:ext cx="2496875" cy="1846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dirty="0">
                <a:solidFill>
                  <a:schemeClr val="tx1"/>
                </a:solidFill>
              </a:rPr>
              <a:t>키오스크 활성화 상태</a:t>
            </a:r>
            <a:r>
              <a:rPr lang="ko-KR" altLang="en-US" sz="800" b="1" dirty="0">
                <a:solidFill>
                  <a:schemeClr val="tx1"/>
                </a:solidFill>
              </a:rPr>
              <a:t> </a:t>
            </a:r>
            <a:r>
              <a:rPr lang="en-US" altLang="ko-KR" sz="800" b="1" dirty="0">
                <a:solidFill>
                  <a:schemeClr val="tx1"/>
                </a:solidFill>
              </a:rPr>
              <a:t>37/41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grpSp>
        <p:nvGrpSpPr>
          <p:cNvPr id="1561" name="그룹 1560">
            <a:extLst>
              <a:ext uri="{FF2B5EF4-FFF2-40B4-BE49-F238E27FC236}">
                <a16:creationId xmlns:a16="http://schemas.microsoft.com/office/drawing/2014/main" id="{E7ADF2DC-06CE-4FF5-B326-C68B066C744A}"/>
              </a:ext>
            </a:extLst>
          </p:cNvPr>
          <p:cNvGrpSpPr/>
          <p:nvPr/>
        </p:nvGrpSpPr>
        <p:grpSpPr>
          <a:xfrm>
            <a:off x="2693460" y="4199778"/>
            <a:ext cx="2672854" cy="787958"/>
            <a:chOff x="3059212" y="4195725"/>
            <a:chExt cx="2672854" cy="787958"/>
          </a:xfrm>
        </p:grpSpPr>
        <p:graphicFrame>
          <p:nvGraphicFramePr>
            <p:cNvPr id="1562" name="차트 1561">
              <a:extLst>
                <a:ext uri="{FF2B5EF4-FFF2-40B4-BE49-F238E27FC236}">
                  <a16:creationId xmlns:a16="http://schemas.microsoft.com/office/drawing/2014/main" id="{9F154C2E-6664-4768-A4EB-14B6E2D51587}"/>
                </a:ext>
              </a:extLst>
            </p:cNvPr>
            <p:cNvGraphicFramePr/>
            <p:nvPr/>
          </p:nvGraphicFramePr>
          <p:xfrm>
            <a:off x="3059212" y="4275742"/>
            <a:ext cx="1017872" cy="67858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0"/>
            </a:graphicData>
          </a:graphic>
        </p:graphicFrame>
        <p:sp>
          <p:nvSpPr>
            <p:cNvPr id="1563" name="타원 1562">
              <a:extLst>
                <a:ext uri="{FF2B5EF4-FFF2-40B4-BE49-F238E27FC236}">
                  <a16:creationId xmlns:a16="http://schemas.microsoft.com/office/drawing/2014/main" id="{2A336D4E-1EB4-4970-906A-942ED3D875C2}"/>
                </a:ext>
              </a:extLst>
            </p:cNvPr>
            <p:cNvSpPr/>
            <p:nvPr/>
          </p:nvSpPr>
          <p:spPr>
            <a:xfrm>
              <a:off x="4328425" y="4467468"/>
              <a:ext cx="291348" cy="29134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81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1564" name="타원 1563">
              <a:extLst>
                <a:ext uri="{FF2B5EF4-FFF2-40B4-BE49-F238E27FC236}">
                  <a16:creationId xmlns:a16="http://schemas.microsoft.com/office/drawing/2014/main" id="{13F011C4-9D72-4BB8-952C-C2F85546D695}"/>
                </a:ext>
              </a:extLst>
            </p:cNvPr>
            <p:cNvSpPr/>
            <p:nvPr/>
          </p:nvSpPr>
          <p:spPr>
            <a:xfrm>
              <a:off x="4748940" y="4469328"/>
              <a:ext cx="291348" cy="291348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64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1565" name="타원 1564">
              <a:extLst>
                <a:ext uri="{FF2B5EF4-FFF2-40B4-BE49-F238E27FC236}">
                  <a16:creationId xmlns:a16="http://schemas.microsoft.com/office/drawing/2014/main" id="{486F19DC-842D-4747-BE89-547122180245}"/>
                </a:ext>
              </a:extLst>
            </p:cNvPr>
            <p:cNvSpPr/>
            <p:nvPr/>
          </p:nvSpPr>
          <p:spPr>
            <a:xfrm>
              <a:off x="5158025" y="4473217"/>
              <a:ext cx="291348" cy="29134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28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1566" name="직사각형 1565">
              <a:extLst>
                <a:ext uri="{FF2B5EF4-FFF2-40B4-BE49-F238E27FC236}">
                  <a16:creationId xmlns:a16="http://schemas.microsoft.com/office/drawing/2014/main" id="{99B073B7-22DF-4FCA-9956-D58F0B3A40D2}"/>
                </a:ext>
              </a:extLst>
            </p:cNvPr>
            <p:cNvSpPr/>
            <p:nvPr/>
          </p:nvSpPr>
          <p:spPr>
            <a:xfrm>
              <a:off x="4133879" y="4777255"/>
              <a:ext cx="672074" cy="2064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</a:rPr>
                <a:t>혈압 평균</a:t>
              </a:r>
            </a:p>
          </p:txBody>
        </p:sp>
        <p:sp>
          <p:nvSpPr>
            <p:cNvPr id="1567" name="직사각형 1566">
              <a:extLst>
                <a:ext uri="{FF2B5EF4-FFF2-40B4-BE49-F238E27FC236}">
                  <a16:creationId xmlns:a16="http://schemas.microsoft.com/office/drawing/2014/main" id="{D297D5B8-0D9C-42F0-875D-6AD93D74876A}"/>
                </a:ext>
              </a:extLst>
            </p:cNvPr>
            <p:cNvSpPr/>
            <p:nvPr/>
          </p:nvSpPr>
          <p:spPr>
            <a:xfrm>
              <a:off x="4560324" y="4777255"/>
              <a:ext cx="672074" cy="2064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</a:rPr>
                <a:t>맥박 평균</a:t>
              </a:r>
            </a:p>
          </p:txBody>
        </p:sp>
        <p:sp>
          <p:nvSpPr>
            <p:cNvPr id="1568" name="직사각형 1567">
              <a:extLst>
                <a:ext uri="{FF2B5EF4-FFF2-40B4-BE49-F238E27FC236}">
                  <a16:creationId xmlns:a16="http://schemas.microsoft.com/office/drawing/2014/main" id="{6B73B585-3A11-4B21-8F5F-F3B80CEE494D}"/>
                </a:ext>
              </a:extLst>
            </p:cNvPr>
            <p:cNvSpPr/>
            <p:nvPr/>
          </p:nvSpPr>
          <p:spPr>
            <a:xfrm>
              <a:off x="4874070" y="4777115"/>
              <a:ext cx="857996" cy="2064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</a:rPr>
                <a:t>스트레스 평균</a:t>
              </a:r>
            </a:p>
          </p:txBody>
        </p:sp>
        <p:sp>
          <p:nvSpPr>
            <p:cNvPr id="1569" name="직사각형 1568">
              <a:extLst>
                <a:ext uri="{FF2B5EF4-FFF2-40B4-BE49-F238E27FC236}">
                  <a16:creationId xmlns:a16="http://schemas.microsoft.com/office/drawing/2014/main" id="{4AB01F85-A31C-452A-8E3B-7486C281F9F9}"/>
                </a:ext>
              </a:extLst>
            </p:cNvPr>
            <p:cNvSpPr/>
            <p:nvPr/>
          </p:nvSpPr>
          <p:spPr>
            <a:xfrm>
              <a:off x="3844620" y="4470688"/>
              <a:ext cx="323002" cy="2802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63</a:t>
              </a:r>
              <a:r>
                <a:rPr lang="ko-KR" altLang="en-US" sz="700" dirty="0">
                  <a:solidFill>
                    <a:schemeClr val="tx1"/>
                  </a:solidFill>
                </a:rPr>
                <a:t>세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70" name="직사각형 1569">
              <a:extLst>
                <a:ext uri="{FF2B5EF4-FFF2-40B4-BE49-F238E27FC236}">
                  <a16:creationId xmlns:a16="http://schemas.microsoft.com/office/drawing/2014/main" id="{7CF26995-CF19-4332-9387-890016915A74}"/>
                </a:ext>
              </a:extLst>
            </p:cNvPr>
            <p:cNvSpPr/>
            <p:nvPr/>
          </p:nvSpPr>
          <p:spPr>
            <a:xfrm>
              <a:off x="3614680" y="4777255"/>
              <a:ext cx="764106" cy="2064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</a:rPr>
                <a:t>검사자 연령 평균</a:t>
              </a:r>
            </a:p>
          </p:txBody>
        </p:sp>
        <p:sp>
          <p:nvSpPr>
            <p:cNvPr id="1571" name="직사각형 1570">
              <a:extLst>
                <a:ext uri="{FF2B5EF4-FFF2-40B4-BE49-F238E27FC236}">
                  <a16:creationId xmlns:a16="http://schemas.microsoft.com/office/drawing/2014/main" id="{88142477-1BE3-4299-ACAA-65E901CEA5EF}"/>
                </a:ext>
              </a:extLst>
            </p:cNvPr>
            <p:cNvSpPr/>
            <p:nvPr/>
          </p:nvSpPr>
          <p:spPr>
            <a:xfrm>
              <a:off x="3338178" y="4195725"/>
              <a:ext cx="2012863" cy="2212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>
                  <a:solidFill>
                    <a:schemeClr val="tx1"/>
                  </a:solidFill>
                </a:rPr>
                <a:t>헬스케어 현황</a:t>
              </a:r>
            </a:p>
          </p:txBody>
        </p:sp>
        <p:sp>
          <p:nvSpPr>
            <p:cNvPr id="1572" name="직사각형 1571">
              <a:extLst>
                <a:ext uri="{FF2B5EF4-FFF2-40B4-BE49-F238E27FC236}">
                  <a16:creationId xmlns:a16="http://schemas.microsoft.com/office/drawing/2014/main" id="{6D6FCA3D-C8C0-4ADF-A806-740A9C1CFCB6}"/>
                </a:ext>
              </a:extLst>
            </p:cNvPr>
            <p:cNvSpPr/>
            <p:nvPr/>
          </p:nvSpPr>
          <p:spPr>
            <a:xfrm>
              <a:off x="3234355" y="4777255"/>
              <a:ext cx="672074" cy="2064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</a:rPr>
                <a:t>검사 현황</a:t>
              </a:r>
            </a:p>
          </p:txBody>
        </p:sp>
      </p:grpSp>
      <p:grpSp>
        <p:nvGrpSpPr>
          <p:cNvPr id="1611" name="그룹 1610">
            <a:extLst>
              <a:ext uri="{FF2B5EF4-FFF2-40B4-BE49-F238E27FC236}">
                <a16:creationId xmlns:a16="http://schemas.microsoft.com/office/drawing/2014/main" id="{4004C26A-C497-44F1-85C9-2423D6DF2E46}"/>
              </a:ext>
            </a:extLst>
          </p:cNvPr>
          <p:cNvGrpSpPr/>
          <p:nvPr/>
        </p:nvGrpSpPr>
        <p:grpSpPr>
          <a:xfrm>
            <a:off x="7665018" y="4195725"/>
            <a:ext cx="2168902" cy="906993"/>
            <a:chOff x="7665018" y="4195725"/>
            <a:chExt cx="2168902" cy="906993"/>
          </a:xfrm>
        </p:grpSpPr>
        <p:sp>
          <p:nvSpPr>
            <p:cNvPr id="1612" name="직사각형 1611">
              <a:extLst>
                <a:ext uri="{FF2B5EF4-FFF2-40B4-BE49-F238E27FC236}">
                  <a16:creationId xmlns:a16="http://schemas.microsoft.com/office/drawing/2014/main" id="{70501405-C81C-47BA-87B8-46C43DB51FC7}"/>
                </a:ext>
              </a:extLst>
            </p:cNvPr>
            <p:cNvSpPr/>
            <p:nvPr/>
          </p:nvSpPr>
          <p:spPr>
            <a:xfrm>
              <a:off x="7821057" y="4195725"/>
              <a:ext cx="2012863" cy="2212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b="1" dirty="0">
                  <a:solidFill>
                    <a:schemeClr val="tx1"/>
                  </a:solidFill>
                </a:rPr>
                <a:t>QR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출입 현황</a:t>
              </a:r>
            </a:p>
          </p:txBody>
        </p:sp>
        <p:sp>
          <p:nvSpPr>
            <p:cNvPr id="1613" name="타원 1612">
              <a:extLst>
                <a:ext uri="{FF2B5EF4-FFF2-40B4-BE49-F238E27FC236}">
                  <a16:creationId xmlns:a16="http://schemas.microsoft.com/office/drawing/2014/main" id="{E35D9779-A3FB-4AE4-B37E-CA347D5F6C8D}"/>
                </a:ext>
              </a:extLst>
            </p:cNvPr>
            <p:cNvSpPr/>
            <p:nvPr/>
          </p:nvSpPr>
          <p:spPr>
            <a:xfrm>
              <a:off x="8411762" y="4415876"/>
              <a:ext cx="510030" cy="51003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160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14" name="타원 1613">
              <a:extLst>
                <a:ext uri="{FF2B5EF4-FFF2-40B4-BE49-F238E27FC236}">
                  <a16:creationId xmlns:a16="http://schemas.microsoft.com/office/drawing/2014/main" id="{D89F5389-B834-4E51-82AF-2E1D41B9FE1A}"/>
                </a:ext>
              </a:extLst>
            </p:cNvPr>
            <p:cNvSpPr/>
            <p:nvPr/>
          </p:nvSpPr>
          <p:spPr>
            <a:xfrm>
              <a:off x="9021901" y="4413987"/>
              <a:ext cx="510030" cy="51003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14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15" name="직사각형 1614">
              <a:extLst>
                <a:ext uri="{FF2B5EF4-FFF2-40B4-BE49-F238E27FC236}">
                  <a16:creationId xmlns:a16="http://schemas.microsoft.com/office/drawing/2014/main" id="{26C6ABE4-4AF7-4C5D-9A9C-821C646D6729}"/>
                </a:ext>
              </a:extLst>
            </p:cNvPr>
            <p:cNvSpPr/>
            <p:nvPr/>
          </p:nvSpPr>
          <p:spPr>
            <a:xfrm>
              <a:off x="8254804" y="4877269"/>
              <a:ext cx="820036" cy="2248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</a:rPr>
                <a:t>월 누적 방문자</a:t>
              </a:r>
            </a:p>
          </p:txBody>
        </p:sp>
        <p:sp>
          <p:nvSpPr>
            <p:cNvPr id="1616" name="직사각형 1615">
              <a:extLst>
                <a:ext uri="{FF2B5EF4-FFF2-40B4-BE49-F238E27FC236}">
                  <a16:creationId xmlns:a16="http://schemas.microsoft.com/office/drawing/2014/main" id="{C39709CC-0535-4EB8-8F67-0721F6BB75F7}"/>
                </a:ext>
              </a:extLst>
            </p:cNvPr>
            <p:cNvSpPr/>
            <p:nvPr/>
          </p:nvSpPr>
          <p:spPr>
            <a:xfrm>
              <a:off x="8863811" y="4877900"/>
              <a:ext cx="820036" cy="2248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</a:rPr>
                <a:t>금일 방문자 수</a:t>
              </a:r>
            </a:p>
          </p:txBody>
        </p:sp>
        <p:sp>
          <p:nvSpPr>
            <p:cNvPr id="1617" name="직사각형 1616">
              <a:extLst>
                <a:ext uri="{FF2B5EF4-FFF2-40B4-BE49-F238E27FC236}">
                  <a16:creationId xmlns:a16="http://schemas.microsoft.com/office/drawing/2014/main" id="{2A22FBFA-89DD-4213-81BC-8349688C46E9}"/>
                </a:ext>
              </a:extLst>
            </p:cNvPr>
            <p:cNvSpPr/>
            <p:nvPr/>
          </p:nvSpPr>
          <p:spPr>
            <a:xfrm>
              <a:off x="7665018" y="4872189"/>
              <a:ext cx="820036" cy="2248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</a:rPr>
                <a:t>기기 현황</a:t>
              </a:r>
            </a:p>
          </p:txBody>
        </p:sp>
        <p:sp>
          <p:nvSpPr>
            <p:cNvPr id="1618" name="타원 1617">
              <a:extLst>
                <a:ext uri="{FF2B5EF4-FFF2-40B4-BE49-F238E27FC236}">
                  <a16:creationId xmlns:a16="http://schemas.microsoft.com/office/drawing/2014/main" id="{FD7967D1-4D22-4D67-A1F1-2016744A2EC9}"/>
                </a:ext>
              </a:extLst>
            </p:cNvPr>
            <p:cNvSpPr/>
            <p:nvPr/>
          </p:nvSpPr>
          <p:spPr>
            <a:xfrm>
              <a:off x="7837290" y="4415876"/>
              <a:ext cx="510030" cy="51003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</a:rPr>
                <a:t>작동중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65D71B30-529B-4C9F-AA9A-963E4D4BD8B9}"/>
              </a:ext>
            </a:extLst>
          </p:cNvPr>
          <p:cNvGrpSpPr/>
          <p:nvPr/>
        </p:nvGrpSpPr>
        <p:grpSpPr>
          <a:xfrm>
            <a:off x="5412023" y="3800725"/>
            <a:ext cx="2713952" cy="1301993"/>
            <a:chOff x="5460148" y="3800725"/>
            <a:chExt cx="2713952" cy="1301993"/>
          </a:xfrm>
        </p:grpSpPr>
        <p:cxnSp>
          <p:nvCxnSpPr>
            <p:cNvPr id="1619" name="직선 연결선 1618">
              <a:extLst>
                <a:ext uri="{FF2B5EF4-FFF2-40B4-BE49-F238E27FC236}">
                  <a16:creationId xmlns:a16="http://schemas.microsoft.com/office/drawing/2014/main" id="{F923F73F-CDAD-4626-8E67-E37A78036453}"/>
                </a:ext>
              </a:extLst>
            </p:cNvPr>
            <p:cNvCxnSpPr>
              <a:cxnSpLocks/>
            </p:cNvCxnSpPr>
            <p:nvPr/>
          </p:nvCxnSpPr>
          <p:spPr>
            <a:xfrm>
              <a:off x="8174100" y="3800725"/>
              <a:ext cx="0" cy="245425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0" name="직사각형 1619">
              <a:extLst>
                <a:ext uri="{FF2B5EF4-FFF2-40B4-BE49-F238E27FC236}">
                  <a16:creationId xmlns:a16="http://schemas.microsoft.com/office/drawing/2014/main" id="{6CEF9348-DE6C-4641-91FA-FADBFD616EFF}"/>
                </a:ext>
              </a:extLst>
            </p:cNvPr>
            <p:cNvSpPr/>
            <p:nvPr/>
          </p:nvSpPr>
          <p:spPr>
            <a:xfrm>
              <a:off x="5536837" y="4195725"/>
              <a:ext cx="2012863" cy="2212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err="1">
                  <a:solidFill>
                    <a:schemeClr val="tx1"/>
                  </a:solidFill>
                </a:rPr>
                <a:t>심신케어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 현황</a:t>
              </a:r>
            </a:p>
          </p:txBody>
        </p:sp>
        <p:sp>
          <p:nvSpPr>
            <p:cNvPr id="1621" name="타원 1620">
              <a:extLst>
                <a:ext uri="{FF2B5EF4-FFF2-40B4-BE49-F238E27FC236}">
                  <a16:creationId xmlns:a16="http://schemas.microsoft.com/office/drawing/2014/main" id="{831551B5-2ECE-4668-A6B6-DCCA63010491}"/>
                </a:ext>
              </a:extLst>
            </p:cNvPr>
            <p:cNvSpPr/>
            <p:nvPr/>
          </p:nvSpPr>
          <p:spPr>
            <a:xfrm>
              <a:off x="6206522" y="4415876"/>
              <a:ext cx="510030" cy="51003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176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22" name="타원 1621">
              <a:extLst>
                <a:ext uri="{FF2B5EF4-FFF2-40B4-BE49-F238E27FC236}">
                  <a16:creationId xmlns:a16="http://schemas.microsoft.com/office/drawing/2014/main" id="{FEDA6A2B-E86C-4270-B046-25B27526B6EB}"/>
                </a:ext>
              </a:extLst>
            </p:cNvPr>
            <p:cNvSpPr/>
            <p:nvPr/>
          </p:nvSpPr>
          <p:spPr>
            <a:xfrm>
              <a:off x="6814216" y="4413987"/>
              <a:ext cx="510030" cy="51003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15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23" name="직사각형 1622">
              <a:extLst>
                <a:ext uri="{FF2B5EF4-FFF2-40B4-BE49-F238E27FC236}">
                  <a16:creationId xmlns:a16="http://schemas.microsoft.com/office/drawing/2014/main" id="{82172535-463F-4DF3-B6C8-EBFE1012D879}"/>
                </a:ext>
              </a:extLst>
            </p:cNvPr>
            <p:cNvSpPr/>
            <p:nvPr/>
          </p:nvSpPr>
          <p:spPr>
            <a:xfrm>
              <a:off x="6049564" y="4877269"/>
              <a:ext cx="820036" cy="2248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</a:rPr>
                <a:t>콘텐츠 실행 횟수</a:t>
              </a:r>
            </a:p>
          </p:txBody>
        </p:sp>
        <p:sp>
          <p:nvSpPr>
            <p:cNvPr id="1624" name="직사각형 1623">
              <a:extLst>
                <a:ext uri="{FF2B5EF4-FFF2-40B4-BE49-F238E27FC236}">
                  <a16:creationId xmlns:a16="http://schemas.microsoft.com/office/drawing/2014/main" id="{3FA3191A-7D2F-477E-AE79-4F7464D3344D}"/>
                </a:ext>
              </a:extLst>
            </p:cNvPr>
            <p:cNvSpPr/>
            <p:nvPr/>
          </p:nvSpPr>
          <p:spPr>
            <a:xfrm>
              <a:off x="6656126" y="4877900"/>
              <a:ext cx="820036" cy="2248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</a:rPr>
                <a:t>심신케어 이용자 수</a:t>
              </a:r>
            </a:p>
          </p:txBody>
        </p:sp>
        <p:sp>
          <p:nvSpPr>
            <p:cNvPr id="1625" name="직사각형 1624">
              <a:extLst>
                <a:ext uri="{FF2B5EF4-FFF2-40B4-BE49-F238E27FC236}">
                  <a16:creationId xmlns:a16="http://schemas.microsoft.com/office/drawing/2014/main" id="{B2CF2ABF-44BE-4A45-95D0-8830D69099F6}"/>
                </a:ext>
              </a:extLst>
            </p:cNvPr>
            <p:cNvSpPr/>
            <p:nvPr/>
          </p:nvSpPr>
          <p:spPr>
            <a:xfrm>
              <a:off x="5460148" y="4872189"/>
              <a:ext cx="820036" cy="2248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</a:rPr>
                <a:t>기기 현황</a:t>
              </a:r>
            </a:p>
          </p:txBody>
        </p:sp>
        <p:sp>
          <p:nvSpPr>
            <p:cNvPr id="1626" name="타원 1625">
              <a:extLst>
                <a:ext uri="{FF2B5EF4-FFF2-40B4-BE49-F238E27FC236}">
                  <a16:creationId xmlns:a16="http://schemas.microsoft.com/office/drawing/2014/main" id="{8FA1985B-8C4A-4808-AAA6-B77B9EEF1333}"/>
                </a:ext>
              </a:extLst>
            </p:cNvPr>
            <p:cNvSpPr/>
            <p:nvPr/>
          </p:nvSpPr>
          <p:spPr>
            <a:xfrm>
              <a:off x="5645537" y="4415876"/>
              <a:ext cx="510030" cy="51003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 err="1">
                  <a:solidFill>
                    <a:schemeClr val="tx1"/>
                  </a:solidFill>
                </a:rPr>
                <a:t>작동중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53" name="그룹 1752">
            <a:extLst>
              <a:ext uri="{FF2B5EF4-FFF2-40B4-BE49-F238E27FC236}">
                <a16:creationId xmlns:a16="http://schemas.microsoft.com/office/drawing/2014/main" id="{4FA237C2-9091-41FA-AD8D-362691240D44}"/>
              </a:ext>
            </a:extLst>
          </p:cNvPr>
          <p:cNvGrpSpPr/>
          <p:nvPr/>
        </p:nvGrpSpPr>
        <p:grpSpPr>
          <a:xfrm>
            <a:off x="1418695" y="2873612"/>
            <a:ext cx="169731" cy="223106"/>
            <a:chOff x="1435627" y="2882078"/>
            <a:chExt cx="169731" cy="223106"/>
          </a:xfrm>
        </p:grpSpPr>
        <p:grpSp>
          <p:nvGrpSpPr>
            <p:cNvPr id="1754" name="그룹 1753">
              <a:extLst>
                <a:ext uri="{FF2B5EF4-FFF2-40B4-BE49-F238E27FC236}">
                  <a16:creationId xmlns:a16="http://schemas.microsoft.com/office/drawing/2014/main" id="{8BB66AA5-6037-4380-BD1E-077E33E02219}"/>
                </a:ext>
              </a:extLst>
            </p:cNvPr>
            <p:cNvGrpSpPr/>
            <p:nvPr/>
          </p:nvGrpSpPr>
          <p:grpSpPr>
            <a:xfrm>
              <a:off x="1435627" y="2882078"/>
              <a:ext cx="169731" cy="223106"/>
              <a:chOff x="10119096" y="1564638"/>
              <a:chExt cx="1056479" cy="1411133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756" name="타원 1755">
                <a:extLst>
                  <a:ext uri="{FF2B5EF4-FFF2-40B4-BE49-F238E27FC236}">
                    <a16:creationId xmlns:a16="http://schemas.microsoft.com/office/drawing/2014/main" id="{8FBB91CA-B48A-45B4-B412-79ED02B57B7F}"/>
                  </a:ext>
                </a:extLst>
              </p:cNvPr>
              <p:cNvSpPr/>
              <p:nvPr/>
            </p:nvSpPr>
            <p:spPr>
              <a:xfrm>
                <a:off x="10119096" y="1564638"/>
                <a:ext cx="1056479" cy="1075172"/>
              </a:xfrm>
              <a:prstGeom prst="ellipse">
                <a:avLst/>
              </a:prstGeom>
              <a:solidFill>
                <a:srgbClr val="F849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b="1" dirty="0">
                    <a:solidFill>
                      <a:schemeClr val="tx1"/>
                    </a:solidFill>
                  </a:rPr>
                  <a:t>1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57" name="이등변 삼각형 1756">
                <a:extLst>
                  <a:ext uri="{FF2B5EF4-FFF2-40B4-BE49-F238E27FC236}">
                    <a16:creationId xmlns:a16="http://schemas.microsoft.com/office/drawing/2014/main" id="{1D7CFF4B-B3B3-4BC4-9DE4-C3F5B26D686A}"/>
                  </a:ext>
                </a:extLst>
              </p:cNvPr>
              <p:cNvSpPr/>
              <p:nvPr/>
            </p:nvSpPr>
            <p:spPr>
              <a:xfrm flipV="1">
                <a:off x="10227339" y="2261590"/>
                <a:ext cx="844967" cy="714181"/>
              </a:xfrm>
              <a:prstGeom prst="triangle">
                <a:avLst/>
              </a:prstGeom>
              <a:solidFill>
                <a:srgbClr val="F849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55" name="타원 1754">
              <a:extLst>
                <a:ext uri="{FF2B5EF4-FFF2-40B4-BE49-F238E27FC236}">
                  <a16:creationId xmlns:a16="http://schemas.microsoft.com/office/drawing/2014/main" id="{7950C931-2CDF-499D-8797-510EE9C3F956}"/>
                </a:ext>
              </a:extLst>
            </p:cNvPr>
            <p:cNvSpPr/>
            <p:nvPr/>
          </p:nvSpPr>
          <p:spPr>
            <a:xfrm>
              <a:off x="1461473" y="2909112"/>
              <a:ext cx="114626" cy="1228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b="1" dirty="0">
                  <a:solidFill>
                    <a:schemeClr val="tx1"/>
                  </a:solidFill>
                </a:rPr>
                <a:t>1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FA9533AE-B0B5-4019-9CA7-9227264036E6}"/>
              </a:ext>
            </a:extLst>
          </p:cNvPr>
          <p:cNvGrpSpPr/>
          <p:nvPr/>
        </p:nvGrpSpPr>
        <p:grpSpPr>
          <a:xfrm>
            <a:off x="189035" y="4424005"/>
            <a:ext cx="2493186" cy="2061916"/>
            <a:chOff x="189035" y="4424005"/>
            <a:chExt cx="2493186" cy="2061916"/>
          </a:xfrm>
        </p:grpSpPr>
        <p:grpSp>
          <p:nvGrpSpPr>
            <p:cNvPr id="1627" name="그룹 1626">
              <a:extLst>
                <a:ext uri="{FF2B5EF4-FFF2-40B4-BE49-F238E27FC236}">
                  <a16:creationId xmlns:a16="http://schemas.microsoft.com/office/drawing/2014/main" id="{284149CF-8C27-4F50-AD0C-D250AE408068}"/>
                </a:ext>
              </a:extLst>
            </p:cNvPr>
            <p:cNvGrpSpPr/>
            <p:nvPr/>
          </p:nvGrpSpPr>
          <p:grpSpPr>
            <a:xfrm>
              <a:off x="189035" y="4424005"/>
              <a:ext cx="2493186" cy="2061916"/>
              <a:chOff x="189035" y="4424005"/>
              <a:chExt cx="2493186" cy="2061916"/>
            </a:xfrm>
          </p:grpSpPr>
          <p:pic>
            <p:nvPicPr>
              <p:cNvPr id="1628" name="그림 1627">
                <a:extLst>
                  <a:ext uri="{FF2B5EF4-FFF2-40B4-BE49-F238E27FC236}">
                    <a16:creationId xmlns:a16="http://schemas.microsoft.com/office/drawing/2014/main" id="{F162B767-339B-4D0B-B8CC-0492EA3190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89035" y="4424005"/>
                <a:ext cx="2493186" cy="2061916"/>
              </a:xfrm>
              <a:prstGeom prst="rect">
                <a:avLst/>
              </a:prstGeom>
            </p:spPr>
          </p:pic>
          <p:grpSp>
            <p:nvGrpSpPr>
              <p:cNvPr id="1629" name="그룹 1628">
                <a:extLst>
                  <a:ext uri="{FF2B5EF4-FFF2-40B4-BE49-F238E27FC236}">
                    <a16:creationId xmlns:a16="http://schemas.microsoft.com/office/drawing/2014/main" id="{5C43F0A7-EE4C-4271-A5FF-557B84B15AD1}"/>
                  </a:ext>
                </a:extLst>
              </p:cNvPr>
              <p:cNvGrpSpPr/>
              <p:nvPr/>
            </p:nvGrpSpPr>
            <p:grpSpPr>
              <a:xfrm>
                <a:off x="561193" y="4597005"/>
                <a:ext cx="1987621" cy="1592825"/>
                <a:chOff x="1157959" y="4597005"/>
                <a:chExt cx="1987621" cy="1592825"/>
              </a:xfrm>
            </p:grpSpPr>
            <p:grpSp>
              <p:nvGrpSpPr>
                <p:cNvPr id="1630" name="그룹 1629">
                  <a:extLst>
                    <a:ext uri="{FF2B5EF4-FFF2-40B4-BE49-F238E27FC236}">
                      <a16:creationId xmlns:a16="http://schemas.microsoft.com/office/drawing/2014/main" id="{B33BD0DB-24DC-4312-8163-01A57419E7D6}"/>
                    </a:ext>
                  </a:extLst>
                </p:cNvPr>
                <p:cNvGrpSpPr/>
                <p:nvPr/>
              </p:nvGrpSpPr>
              <p:grpSpPr>
                <a:xfrm>
                  <a:off x="1502351" y="4996440"/>
                  <a:ext cx="100222" cy="129762"/>
                  <a:chOff x="10386330" y="2067786"/>
                  <a:chExt cx="623825" cy="887212"/>
                </a:xfrm>
                <a:solidFill>
                  <a:schemeClr val="accent6">
                    <a:lumMod val="60000"/>
                    <a:lumOff val="40000"/>
                  </a:schemeClr>
                </a:solidFill>
              </p:grpSpPr>
              <p:sp>
                <p:nvSpPr>
                  <p:cNvPr id="1751" name="타원 1750">
                    <a:extLst>
                      <a:ext uri="{FF2B5EF4-FFF2-40B4-BE49-F238E27FC236}">
                        <a16:creationId xmlns:a16="http://schemas.microsoft.com/office/drawing/2014/main" id="{FD2BAD95-5FF0-4510-B68D-B1EDC6E2574B}"/>
                      </a:ext>
                    </a:extLst>
                  </p:cNvPr>
                  <p:cNvSpPr/>
                  <p:nvPr/>
                </p:nvSpPr>
                <p:spPr>
                  <a:xfrm>
                    <a:off x="10386330" y="2067786"/>
                    <a:ext cx="623825" cy="62382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52" name="이등변 삼각형 1751">
                    <a:extLst>
                      <a:ext uri="{FF2B5EF4-FFF2-40B4-BE49-F238E27FC236}">
                        <a16:creationId xmlns:a16="http://schemas.microsoft.com/office/drawing/2014/main" id="{3205FE92-488F-48F7-8408-7DF64EEF50CE}"/>
                      </a:ext>
                    </a:extLst>
                  </p:cNvPr>
                  <p:cNvSpPr/>
                  <p:nvPr/>
                </p:nvSpPr>
                <p:spPr>
                  <a:xfrm flipV="1">
                    <a:off x="10494553" y="2582730"/>
                    <a:ext cx="407367" cy="372268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631" name="그룹 1630">
                  <a:extLst>
                    <a:ext uri="{FF2B5EF4-FFF2-40B4-BE49-F238E27FC236}">
                      <a16:creationId xmlns:a16="http://schemas.microsoft.com/office/drawing/2014/main" id="{9A71493B-FC77-4D56-B700-5F4FEE58DE8B}"/>
                    </a:ext>
                  </a:extLst>
                </p:cNvPr>
                <p:cNvGrpSpPr/>
                <p:nvPr/>
              </p:nvGrpSpPr>
              <p:grpSpPr>
                <a:xfrm>
                  <a:off x="1677303" y="5079159"/>
                  <a:ext cx="100222" cy="129762"/>
                  <a:chOff x="10386330" y="2067786"/>
                  <a:chExt cx="623825" cy="887212"/>
                </a:xfrm>
                <a:solidFill>
                  <a:schemeClr val="accent6">
                    <a:lumMod val="60000"/>
                    <a:lumOff val="40000"/>
                  </a:schemeClr>
                </a:solidFill>
              </p:grpSpPr>
              <p:sp>
                <p:nvSpPr>
                  <p:cNvPr id="1749" name="타원 1748">
                    <a:extLst>
                      <a:ext uri="{FF2B5EF4-FFF2-40B4-BE49-F238E27FC236}">
                        <a16:creationId xmlns:a16="http://schemas.microsoft.com/office/drawing/2014/main" id="{1394CF87-5763-48CE-9861-51267692D088}"/>
                      </a:ext>
                    </a:extLst>
                  </p:cNvPr>
                  <p:cNvSpPr/>
                  <p:nvPr/>
                </p:nvSpPr>
                <p:spPr>
                  <a:xfrm>
                    <a:off x="10386330" y="2067786"/>
                    <a:ext cx="623825" cy="62382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50" name="이등변 삼각형 1749">
                    <a:extLst>
                      <a:ext uri="{FF2B5EF4-FFF2-40B4-BE49-F238E27FC236}">
                        <a16:creationId xmlns:a16="http://schemas.microsoft.com/office/drawing/2014/main" id="{213BE297-991D-4022-B8C9-93B7D0689A64}"/>
                      </a:ext>
                    </a:extLst>
                  </p:cNvPr>
                  <p:cNvSpPr/>
                  <p:nvPr/>
                </p:nvSpPr>
                <p:spPr>
                  <a:xfrm flipV="1">
                    <a:off x="10494553" y="2582730"/>
                    <a:ext cx="407367" cy="372268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632" name="그룹 1631">
                  <a:extLst>
                    <a:ext uri="{FF2B5EF4-FFF2-40B4-BE49-F238E27FC236}">
                      <a16:creationId xmlns:a16="http://schemas.microsoft.com/office/drawing/2014/main" id="{24BD0726-3482-4F08-950A-65DB505A9376}"/>
                    </a:ext>
                  </a:extLst>
                </p:cNvPr>
                <p:cNvGrpSpPr/>
                <p:nvPr/>
              </p:nvGrpSpPr>
              <p:grpSpPr>
                <a:xfrm>
                  <a:off x="1686053" y="5321543"/>
                  <a:ext cx="100222" cy="129762"/>
                  <a:chOff x="10386334" y="2067786"/>
                  <a:chExt cx="623825" cy="887212"/>
                </a:xfrm>
                <a:solidFill>
                  <a:schemeClr val="accent6">
                    <a:lumMod val="60000"/>
                    <a:lumOff val="40000"/>
                  </a:schemeClr>
                </a:solidFill>
              </p:grpSpPr>
              <p:sp>
                <p:nvSpPr>
                  <p:cNvPr id="1747" name="타원 1746">
                    <a:extLst>
                      <a:ext uri="{FF2B5EF4-FFF2-40B4-BE49-F238E27FC236}">
                        <a16:creationId xmlns:a16="http://schemas.microsoft.com/office/drawing/2014/main" id="{41C2A345-E8DC-40A3-824A-F130BB28994F}"/>
                      </a:ext>
                    </a:extLst>
                  </p:cNvPr>
                  <p:cNvSpPr/>
                  <p:nvPr/>
                </p:nvSpPr>
                <p:spPr>
                  <a:xfrm>
                    <a:off x="10386334" y="2067786"/>
                    <a:ext cx="623825" cy="623827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48" name="이등변 삼각형 1747">
                    <a:extLst>
                      <a:ext uri="{FF2B5EF4-FFF2-40B4-BE49-F238E27FC236}">
                        <a16:creationId xmlns:a16="http://schemas.microsoft.com/office/drawing/2014/main" id="{FF85E93C-19EB-40AE-9754-E37F7A9AC8B8}"/>
                      </a:ext>
                    </a:extLst>
                  </p:cNvPr>
                  <p:cNvSpPr/>
                  <p:nvPr/>
                </p:nvSpPr>
                <p:spPr>
                  <a:xfrm flipV="1">
                    <a:off x="10494553" y="2582730"/>
                    <a:ext cx="407367" cy="372268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633" name="그룹 1632">
                  <a:extLst>
                    <a:ext uri="{FF2B5EF4-FFF2-40B4-BE49-F238E27FC236}">
                      <a16:creationId xmlns:a16="http://schemas.microsoft.com/office/drawing/2014/main" id="{DE5F1C7D-6A72-4AA6-AFD9-9B8003AB4D7C}"/>
                    </a:ext>
                  </a:extLst>
                </p:cNvPr>
                <p:cNvGrpSpPr/>
                <p:nvPr/>
              </p:nvGrpSpPr>
              <p:grpSpPr>
                <a:xfrm>
                  <a:off x="1902312" y="5284002"/>
                  <a:ext cx="100222" cy="129762"/>
                  <a:chOff x="10386330" y="2067786"/>
                  <a:chExt cx="623825" cy="887212"/>
                </a:xfrm>
                <a:solidFill>
                  <a:schemeClr val="accent6">
                    <a:lumMod val="60000"/>
                    <a:lumOff val="40000"/>
                  </a:schemeClr>
                </a:solidFill>
              </p:grpSpPr>
              <p:sp>
                <p:nvSpPr>
                  <p:cNvPr id="1745" name="타원 1744">
                    <a:extLst>
                      <a:ext uri="{FF2B5EF4-FFF2-40B4-BE49-F238E27FC236}">
                        <a16:creationId xmlns:a16="http://schemas.microsoft.com/office/drawing/2014/main" id="{2CC9A096-1B93-49CC-9D44-04FE0577C12C}"/>
                      </a:ext>
                    </a:extLst>
                  </p:cNvPr>
                  <p:cNvSpPr/>
                  <p:nvPr/>
                </p:nvSpPr>
                <p:spPr>
                  <a:xfrm>
                    <a:off x="10386330" y="2067786"/>
                    <a:ext cx="623825" cy="62382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46" name="이등변 삼각형 1745">
                    <a:extLst>
                      <a:ext uri="{FF2B5EF4-FFF2-40B4-BE49-F238E27FC236}">
                        <a16:creationId xmlns:a16="http://schemas.microsoft.com/office/drawing/2014/main" id="{0E022E68-23BB-433D-AD1B-125F3A760431}"/>
                      </a:ext>
                    </a:extLst>
                  </p:cNvPr>
                  <p:cNvSpPr/>
                  <p:nvPr/>
                </p:nvSpPr>
                <p:spPr>
                  <a:xfrm flipV="1">
                    <a:off x="10494553" y="2582730"/>
                    <a:ext cx="407367" cy="372268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634" name="그룹 1633">
                  <a:extLst>
                    <a:ext uri="{FF2B5EF4-FFF2-40B4-BE49-F238E27FC236}">
                      <a16:creationId xmlns:a16="http://schemas.microsoft.com/office/drawing/2014/main" id="{FCDA1881-1E6D-4C92-B5D3-43E6A5C511FD}"/>
                    </a:ext>
                  </a:extLst>
                </p:cNvPr>
                <p:cNvGrpSpPr/>
                <p:nvPr/>
              </p:nvGrpSpPr>
              <p:grpSpPr>
                <a:xfrm>
                  <a:off x="2127152" y="5553138"/>
                  <a:ext cx="100222" cy="129762"/>
                  <a:chOff x="10386330" y="2067786"/>
                  <a:chExt cx="623825" cy="887212"/>
                </a:xfrm>
                <a:solidFill>
                  <a:schemeClr val="accent6">
                    <a:lumMod val="60000"/>
                    <a:lumOff val="40000"/>
                  </a:schemeClr>
                </a:solidFill>
              </p:grpSpPr>
              <p:sp>
                <p:nvSpPr>
                  <p:cNvPr id="1743" name="타원 1742">
                    <a:extLst>
                      <a:ext uri="{FF2B5EF4-FFF2-40B4-BE49-F238E27FC236}">
                        <a16:creationId xmlns:a16="http://schemas.microsoft.com/office/drawing/2014/main" id="{1B85DED8-B435-44DD-91AE-1AC8D1EAB881}"/>
                      </a:ext>
                    </a:extLst>
                  </p:cNvPr>
                  <p:cNvSpPr/>
                  <p:nvPr/>
                </p:nvSpPr>
                <p:spPr>
                  <a:xfrm>
                    <a:off x="10386330" y="2067786"/>
                    <a:ext cx="623825" cy="623826"/>
                  </a:xfrm>
                  <a:prstGeom prst="ellipse">
                    <a:avLst/>
                  </a:prstGeom>
                  <a:solidFill>
                    <a:srgbClr val="5959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44" name="이등변 삼각형 1743">
                    <a:extLst>
                      <a:ext uri="{FF2B5EF4-FFF2-40B4-BE49-F238E27FC236}">
                        <a16:creationId xmlns:a16="http://schemas.microsoft.com/office/drawing/2014/main" id="{92B20078-B0F6-437E-978A-00A0A2AB8EF8}"/>
                      </a:ext>
                    </a:extLst>
                  </p:cNvPr>
                  <p:cNvSpPr/>
                  <p:nvPr/>
                </p:nvSpPr>
                <p:spPr>
                  <a:xfrm flipV="1">
                    <a:off x="10494553" y="2582730"/>
                    <a:ext cx="407367" cy="372268"/>
                  </a:xfrm>
                  <a:prstGeom prst="triangle">
                    <a:avLst/>
                  </a:prstGeom>
                  <a:solidFill>
                    <a:srgbClr val="5959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635" name="그룹 1634">
                  <a:extLst>
                    <a:ext uri="{FF2B5EF4-FFF2-40B4-BE49-F238E27FC236}">
                      <a16:creationId xmlns:a16="http://schemas.microsoft.com/office/drawing/2014/main" id="{0AE0352C-93D8-42FC-9AB6-ABB7419AB916}"/>
                    </a:ext>
                  </a:extLst>
                </p:cNvPr>
                <p:cNvGrpSpPr/>
                <p:nvPr/>
              </p:nvGrpSpPr>
              <p:grpSpPr>
                <a:xfrm>
                  <a:off x="1157959" y="5170399"/>
                  <a:ext cx="100222" cy="129762"/>
                  <a:chOff x="10386330" y="2067786"/>
                  <a:chExt cx="623825" cy="887212"/>
                </a:xfrm>
                <a:solidFill>
                  <a:schemeClr val="accent6">
                    <a:lumMod val="60000"/>
                    <a:lumOff val="40000"/>
                  </a:schemeClr>
                </a:solidFill>
              </p:grpSpPr>
              <p:sp>
                <p:nvSpPr>
                  <p:cNvPr id="1741" name="타원 1740">
                    <a:extLst>
                      <a:ext uri="{FF2B5EF4-FFF2-40B4-BE49-F238E27FC236}">
                        <a16:creationId xmlns:a16="http://schemas.microsoft.com/office/drawing/2014/main" id="{C24A89EF-23ED-4F2B-8999-82436DD3CD1E}"/>
                      </a:ext>
                    </a:extLst>
                  </p:cNvPr>
                  <p:cNvSpPr/>
                  <p:nvPr/>
                </p:nvSpPr>
                <p:spPr>
                  <a:xfrm>
                    <a:off x="10386330" y="2067786"/>
                    <a:ext cx="623825" cy="62382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42" name="이등변 삼각형 1741">
                    <a:extLst>
                      <a:ext uri="{FF2B5EF4-FFF2-40B4-BE49-F238E27FC236}">
                        <a16:creationId xmlns:a16="http://schemas.microsoft.com/office/drawing/2014/main" id="{9F511A54-B5EC-4E79-B0C1-E8F8585A2B36}"/>
                      </a:ext>
                    </a:extLst>
                  </p:cNvPr>
                  <p:cNvSpPr/>
                  <p:nvPr/>
                </p:nvSpPr>
                <p:spPr>
                  <a:xfrm flipV="1">
                    <a:off x="10494553" y="2582730"/>
                    <a:ext cx="407367" cy="372268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636" name="그룹 1635">
                  <a:extLst>
                    <a:ext uri="{FF2B5EF4-FFF2-40B4-BE49-F238E27FC236}">
                      <a16:creationId xmlns:a16="http://schemas.microsoft.com/office/drawing/2014/main" id="{F8E498D3-0DD1-40B6-A3C2-860E43541C42}"/>
                    </a:ext>
                  </a:extLst>
                </p:cNvPr>
                <p:cNvGrpSpPr/>
                <p:nvPr/>
              </p:nvGrpSpPr>
              <p:grpSpPr>
                <a:xfrm>
                  <a:off x="1298134" y="5397873"/>
                  <a:ext cx="100222" cy="129762"/>
                  <a:chOff x="10386330" y="2067786"/>
                  <a:chExt cx="623825" cy="887212"/>
                </a:xfrm>
                <a:solidFill>
                  <a:schemeClr val="accent6">
                    <a:lumMod val="60000"/>
                    <a:lumOff val="40000"/>
                  </a:schemeClr>
                </a:solidFill>
              </p:grpSpPr>
              <p:sp>
                <p:nvSpPr>
                  <p:cNvPr id="1739" name="타원 1738">
                    <a:extLst>
                      <a:ext uri="{FF2B5EF4-FFF2-40B4-BE49-F238E27FC236}">
                        <a16:creationId xmlns:a16="http://schemas.microsoft.com/office/drawing/2014/main" id="{BEA24B9D-1CE3-4A2D-845A-4FDE826DA16B}"/>
                      </a:ext>
                    </a:extLst>
                  </p:cNvPr>
                  <p:cNvSpPr/>
                  <p:nvPr/>
                </p:nvSpPr>
                <p:spPr>
                  <a:xfrm>
                    <a:off x="10386330" y="2067786"/>
                    <a:ext cx="623825" cy="62382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40" name="이등변 삼각형 1739">
                    <a:extLst>
                      <a:ext uri="{FF2B5EF4-FFF2-40B4-BE49-F238E27FC236}">
                        <a16:creationId xmlns:a16="http://schemas.microsoft.com/office/drawing/2014/main" id="{F849DEB4-013E-409B-984C-0199A183DA79}"/>
                      </a:ext>
                    </a:extLst>
                  </p:cNvPr>
                  <p:cNvSpPr/>
                  <p:nvPr/>
                </p:nvSpPr>
                <p:spPr>
                  <a:xfrm flipV="1">
                    <a:off x="10494553" y="2582730"/>
                    <a:ext cx="407367" cy="372268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637" name="그룹 1636">
                  <a:extLst>
                    <a:ext uri="{FF2B5EF4-FFF2-40B4-BE49-F238E27FC236}">
                      <a16:creationId xmlns:a16="http://schemas.microsoft.com/office/drawing/2014/main" id="{B620C3BD-93E2-4343-BA23-870AB8AF05FD}"/>
                    </a:ext>
                  </a:extLst>
                </p:cNvPr>
                <p:cNvGrpSpPr/>
                <p:nvPr/>
              </p:nvGrpSpPr>
              <p:grpSpPr>
                <a:xfrm>
                  <a:off x="1393548" y="5158976"/>
                  <a:ext cx="100222" cy="129762"/>
                  <a:chOff x="10386330" y="2067786"/>
                  <a:chExt cx="623825" cy="887212"/>
                </a:xfrm>
                <a:solidFill>
                  <a:schemeClr val="accent6">
                    <a:lumMod val="60000"/>
                    <a:lumOff val="40000"/>
                  </a:schemeClr>
                </a:solidFill>
              </p:grpSpPr>
              <p:sp>
                <p:nvSpPr>
                  <p:cNvPr id="1737" name="타원 1736">
                    <a:extLst>
                      <a:ext uri="{FF2B5EF4-FFF2-40B4-BE49-F238E27FC236}">
                        <a16:creationId xmlns:a16="http://schemas.microsoft.com/office/drawing/2014/main" id="{DFCEDFCD-9131-43E3-8B89-D182809CE6EB}"/>
                      </a:ext>
                    </a:extLst>
                  </p:cNvPr>
                  <p:cNvSpPr/>
                  <p:nvPr/>
                </p:nvSpPr>
                <p:spPr>
                  <a:xfrm>
                    <a:off x="10386330" y="2067786"/>
                    <a:ext cx="623825" cy="623826"/>
                  </a:xfrm>
                  <a:prstGeom prst="ellipse">
                    <a:avLst/>
                  </a:prstGeom>
                  <a:solidFill>
                    <a:srgbClr val="5959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38" name="이등변 삼각형 1737">
                    <a:extLst>
                      <a:ext uri="{FF2B5EF4-FFF2-40B4-BE49-F238E27FC236}">
                        <a16:creationId xmlns:a16="http://schemas.microsoft.com/office/drawing/2014/main" id="{27A2DD65-EB2A-4238-8FC5-E747016283EA}"/>
                      </a:ext>
                    </a:extLst>
                  </p:cNvPr>
                  <p:cNvSpPr/>
                  <p:nvPr/>
                </p:nvSpPr>
                <p:spPr>
                  <a:xfrm flipV="1">
                    <a:off x="10494553" y="2582730"/>
                    <a:ext cx="407367" cy="372268"/>
                  </a:xfrm>
                  <a:prstGeom prst="triangle">
                    <a:avLst/>
                  </a:prstGeom>
                  <a:solidFill>
                    <a:srgbClr val="5959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638" name="그룹 1637">
                  <a:extLst>
                    <a:ext uri="{FF2B5EF4-FFF2-40B4-BE49-F238E27FC236}">
                      <a16:creationId xmlns:a16="http://schemas.microsoft.com/office/drawing/2014/main" id="{A3F68185-5558-4937-B360-3854A19CC66D}"/>
                    </a:ext>
                  </a:extLst>
                </p:cNvPr>
                <p:cNvGrpSpPr/>
                <p:nvPr/>
              </p:nvGrpSpPr>
              <p:grpSpPr>
                <a:xfrm>
                  <a:off x="1516326" y="5574992"/>
                  <a:ext cx="100222" cy="129762"/>
                  <a:chOff x="10386330" y="2067786"/>
                  <a:chExt cx="623825" cy="887212"/>
                </a:xfrm>
                <a:solidFill>
                  <a:schemeClr val="accent6">
                    <a:lumMod val="60000"/>
                    <a:lumOff val="40000"/>
                  </a:schemeClr>
                </a:solidFill>
              </p:grpSpPr>
              <p:sp>
                <p:nvSpPr>
                  <p:cNvPr id="1735" name="타원 1734">
                    <a:extLst>
                      <a:ext uri="{FF2B5EF4-FFF2-40B4-BE49-F238E27FC236}">
                        <a16:creationId xmlns:a16="http://schemas.microsoft.com/office/drawing/2014/main" id="{2D4DABCC-760C-49C9-872B-EBAF1E4E511B}"/>
                      </a:ext>
                    </a:extLst>
                  </p:cNvPr>
                  <p:cNvSpPr/>
                  <p:nvPr/>
                </p:nvSpPr>
                <p:spPr>
                  <a:xfrm>
                    <a:off x="10386330" y="2067786"/>
                    <a:ext cx="623825" cy="62382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36" name="이등변 삼각형 1735">
                    <a:extLst>
                      <a:ext uri="{FF2B5EF4-FFF2-40B4-BE49-F238E27FC236}">
                        <a16:creationId xmlns:a16="http://schemas.microsoft.com/office/drawing/2014/main" id="{981CE05F-094B-49F2-937B-EF5FF9042173}"/>
                      </a:ext>
                    </a:extLst>
                  </p:cNvPr>
                  <p:cNvSpPr/>
                  <p:nvPr/>
                </p:nvSpPr>
                <p:spPr>
                  <a:xfrm flipV="1">
                    <a:off x="10494553" y="2582730"/>
                    <a:ext cx="407367" cy="372268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639" name="그룹 1638">
                  <a:extLst>
                    <a:ext uri="{FF2B5EF4-FFF2-40B4-BE49-F238E27FC236}">
                      <a16:creationId xmlns:a16="http://schemas.microsoft.com/office/drawing/2014/main" id="{EE3C36A2-CFE4-4660-A2CE-B1201C82F5B6}"/>
                    </a:ext>
                  </a:extLst>
                </p:cNvPr>
                <p:cNvGrpSpPr/>
                <p:nvPr/>
              </p:nvGrpSpPr>
              <p:grpSpPr>
                <a:xfrm>
                  <a:off x="1762281" y="5710721"/>
                  <a:ext cx="100222" cy="129762"/>
                  <a:chOff x="10386330" y="2067786"/>
                  <a:chExt cx="623825" cy="887212"/>
                </a:xfrm>
                <a:solidFill>
                  <a:schemeClr val="accent6">
                    <a:lumMod val="60000"/>
                    <a:lumOff val="40000"/>
                  </a:schemeClr>
                </a:solidFill>
              </p:grpSpPr>
              <p:sp>
                <p:nvSpPr>
                  <p:cNvPr id="1733" name="타원 1732">
                    <a:extLst>
                      <a:ext uri="{FF2B5EF4-FFF2-40B4-BE49-F238E27FC236}">
                        <a16:creationId xmlns:a16="http://schemas.microsoft.com/office/drawing/2014/main" id="{BD3D6CE7-A0A6-4E04-811C-C791B39A31C7}"/>
                      </a:ext>
                    </a:extLst>
                  </p:cNvPr>
                  <p:cNvSpPr/>
                  <p:nvPr/>
                </p:nvSpPr>
                <p:spPr>
                  <a:xfrm>
                    <a:off x="10386330" y="2067786"/>
                    <a:ext cx="623825" cy="62382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34" name="이등변 삼각형 1733">
                    <a:extLst>
                      <a:ext uri="{FF2B5EF4-FFF2-40B4-BE49-F238E27FC236}">
                        <a16:creationId xmlns:a16="http://schemas.microsoft.com/office/drawing/2014/main" id="{FFBDE5CB-C5D9-4C5E-8144-920AC6BCF937}"/>
                      </a:ext>
                    </a:extLst>
                  </p:cNvPr>
                  <p:cNvSpPr/>
                  <p:nvPr/>
                </p:nvSpPr>
                <p:spPr>
                  <a:xfrm flipV="1">
                    <a:off x="10494553" y="2582730"/>
                    <a:ext cx="407367" cy="372268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640" name="그룹 1639">
                  <a:extLst>
                    <a:ext uri="{FF2B5EF4-FFF2-40B4-BE49-F238E27FC236}">
                      <a16:creationId xmlns:a16="http://schemas.microsoft.com/office/drawing/2014/main" id="{901E49AF-0D44-4E04-A040-B19A4573BEDB}"/>
                    </a:ext>
                  </a:extLst>
                </p:cNvPr>
                <p:cNvGrpSpPr/>
                <p:nvPr/>
              </p:nvGrpSpPr>
              <p:grpSpPr>
                <a:xfrm>
                  <a:off x="1566511" y="4886849"/>
                  <a:ext cx="100222" cy="129762"/>
                  <a:chOff x="10386330" y="2067786"/>
                  <a:chExt cx="623825" cy="887212"/>
                </a:xfrm>
                <a:solidFill>
                  <a:schemeClr val="accent6">
                    <a:lumMod val="60000"/>
                    <a:lumOff val="40000"/>
                  </a:schemeClr>
                </a:solidFill>
              </p:grpSpPr>
              <p:sp>
                <p:nvSpPr>
                  <p:cNvPr id="1731" name="타원 1730">
                    <a:extLst>
                      <a:ext uri="{FF2B5EF4-FFF2-40B4-BE49-F238E27FC236}">
                        <a16:creationId xmlns:a16="http://schemas.microsoft.com/office/drawing/2014/main" id="{6602C410-4C91-42C5-80AF-7A2C9FE49C2B}"/>
                      </a:ext>
                    </a:extLst>
                  </p:cNvPr>
                  <p:cNvSpPr/>
                  <p:nvPr/>
                </p:nvSpPr>
                <p:spPr>
                  <a:xfrm>
                    <a:off x="10386330" y="2067786"/>
                    <a:ext cx="623825" cy="62382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32" name="이등변 삼각형 1731">
                    <a:extLst>
                      <a:ext uri="{FF2B5EF4-FFF2-40B4-BE49-F238E27FC236}">
                        <a16:creationId xmlns:a16="http://schemas.microsoft.com/office/drawing/2014/main" id="{ED48106F-F3AB-4E91-8E1E-4B3084CB6537}"/>
                      </a:ext>
                    </a:extLst>
                  </p:cNvPr>
                  <p:cNvSpPr/>
                  <p:nvPr/>
                </p:nvSpPr>
                <p:spPr>
                  <a:xfrm flipV="1">
                    <a:off x="10494553" y="2582730"/>
                    <a:ext cx="407367" cy="372268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641" name="그룹 1640">
                  <a:extLst>
                    <a:ext uri="{FF2B5EF4-FFF2-40B4-BE49-F238E27FC236}">
                      <a16:creationId xmlns:a16="http://schemas.microsoft.com/office/drawing/2014/main" id="{3BB6485A-C53E-4142-93BA-2D0C7656E335}"/>
                    </a:ext>
                  </a:extLst>
                </p:cNvPr>
                <p:cNvGrpSpPr/>
                <p:nvPr/>
              </p:nvGrpSpPr>
              <p:grpSpPr>
                <a:xfrm>
                  <a:off x="2064759" y="4875055"/>
                  <a:ext cx="100222" cy="129762"/>
                  <a:chOff x="10386330" y="2067786"/>
                  <a:chExt cx="623825" cy="887212"/>
                </a:xfrm>
                <a:solidFill>
                  <a:schemeClr val="accent6">
                    <a:lumMod val="60000"/>
                    <a:lumOff val="40000"/>
                  </a:schemeClr>
                </a:solidFill>
              </p:grpSpPr>
              <p:sp>
                <p:nvSpPr>
                  <p:cNvPr id="1729" name="타원 1728">
                    <a:extLst>
                      <a:ext uri="{FF2B5EF4-FFF2-40B4-BE49-F238E27FC236}">
                        <a16:creationId xmlns:a16="http://schemas.microsoft.com/office/drawing/2014/main" id="{4E3D65FC-D5BD-4CF6-BA04-1797D14D5BFA}"/>
                      </a:ext>
                    </a:extLst>
                  </p:cNvPr>
                  <p:cNvSpPr/>
                  <p:nvPr/>
                </p:nvSpPr>
                <p:spPr>
                  <a:xfrm>
                    <a:off x="10386330" y="2067786"/>
                    <a:ext cx="623825" cy="62382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30" name="이등변 삼각형 1729">
                    <a:extLst>
                      <a:ext uri="{FF2B5EF4-FFF2-40B4-BE49-F238E27FC236}">
                        <a16:creationId xmlns:a16="http://schemas.microsoft.com/office/drawing/2014/main" id="{220FCFB6-94CB-4BB7-849D-55B76C3B3595}"/>
                      </a:ext>
                    </a:extLst>
                  </p:cNvPr>
                  <p:cNvSpPr/>
                  <p:nvPr/>
                </p:nvSpPr>
                <p:spPr>
                  <a:xfrm flipV="1">
                    <a:off x="10494553" y="2582730"/>
                    <a:ext cx="407367" cy="372268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642" name="그룹 1641">
                  <a:extLst>
                    <a:ext uri="{FF2B5EF4-FFF2-40B4-BE49-F238E27FC236}">
                      <a16:creationId xmlns:a16="http://schemas.microsoft.com/office/drawing/2014/main" id="{DB5F2081-04BC-42FF-8E9E-23D3B9B0C3F5}"/>
                    </a:ext>
                  </a:extLst>
                </p:cNvPr>
                <p:cNvGrpSpPr/>
                <p:nvPr/>
              </p:nvGrpSpPr>
              <p:grpSpPr>
                <a:xfrm>
                  <a:off x="2177263" y="4977477"/>
                  <a:ext cx="100222" cy="129762"/>
                  <a:chOff x="10386330" y="2067786"/>
                  <a:chExt cx="623825" cy="887212"/>
                </a:xfrm>
                <a:solidFill>
                  <a:schemeClr val="accent6">
                    <a:lumMod val="60000"/>
                    <a:lumOff val="40000"/>
                  </a:schemeClr>
                </a:solidFill>
              </p:grpSpPr>
              <p:sp>
                <p:nvSpPr>
                  <p:cNvPr id="1727" name="타원 1726">
                    <a:extLst>
                      <a:ext uri="{FF2B5EF4-FFF2-40B4-BE49-F238E27FC236}">
                        <a16:creationId xmlns:a16="http://schemas.microsoft.com/office/drawing/2014/main" id="{CDA75772-1228-4B87-921A-E9DB2008E669}"/>
                      </a:ext>
                    </a:extLst>
                  </p:cNvPr>
                  <p:cNvSpPr/>
                  <p:nvPr/>
                </p:nvSpPr>
                <p:spPr>
                  <a:xfrm>
                    <a:off x="10386330" y="2067786"/>
                    <a:ext cx="623825" cy="62382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28" name="이등변 삼각형 1727">
                    <a:extLst>
                      <a:ext uri="{FF2B5EF4-FFF2-40B4-BE49-F238E27FC236}">
                        <a16:creationId xmlns:a16="http://schemas.microsoft.com/office/drawing/2014/main" id="{50E5D791-DD7B-481E-9916-A61EEC206D69}"/>
                      </a:ext>
                    </a:extLst>
                  </p:cNvPr>
                  <p:cNvSpPr/>
                  <p:nvPr/>
                </p:nvSpPr>
                <p:spPr>
                  <a:xfrm flipV="1">
                    <a:off x="10494553" y="2582730"/>
                    <a:ext cx="407367" cy="372268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643" name="그룹 1642">
                  <a:extLst>
                    <a:ext uri="{FF2B5EF4-FFF2-40B4-BE49-F238E27FC236}">
                      <a16:creationId xmlns:a16="http://schemas.microsoft.com/office/drawing/2014/main" id="{AB5AF624-1493-4DDB-9B0F-BD0DE44B061A}"/>
                    </a:ext>
                  </a:extLst>
                </p:cNvPr>
                <p:cNvGrpSpPr/>
                <p:nvPr/>
              </p:nvGrpSpPr>
              <p:grpSpPr>
                <a:xfrm>
                  <a:off x="2289763" y="5079899"/>
                  <a:ext cx="100222" cy="129762"/>
                  <a:chOff x="10386335" y="2067786"/>
                  <a:chExt cx="623827" cy="887212"/>
                </a:xfrm>
                <a:solidFill>
                  <a:schemeClr val="accent6">
                    <a:lumMod val="60000"/>
                    <a:lumOff val="40000"/>
                  </a:schemeClr>
                </a:solidFill>
              </p:grpSpPr>
              <p:sp>
                <p:nvSpPr>
                  <p:cNvPr id="1725" name="타원 1724">
                    <a:extLst>
                      <a:ext uri="{FF2B5EF4-FFF2-40B4-BE49-F238E27FC236}">
                        <a16:creationId xmlns:a16="http://schemas.microsoft.com/office/drawing/2014/main" id="{A19D297B-12DF-4429-8BC3-F2A6502E5429}"/>
                      </a:ext>
                    </a:extLst>
                  </p:cNvPr>
                  <p:cNvSpPr/>
                  <p:nvPr/>
                </p:nvSpPr>
                <p:spPr>
                  <a:xfrm>
                    <a:off x="10386335" y="2067786"/>
                    <a:ext cx="623827" cy="623828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26" name="이등변 삼각형 1725">
                    <a:extLst>
                      <a:ext uri="{FF2B5EF4-FFF2-40B4-BE49-F238E27FC236}">
                        <a16:creationId xmlns:a16="http://schemas.microsoft.com/office/drawing/2014/main" id="{3C597DAB-8E08-4CDA-BCF9-9600C8AE21A0}"/>
                      </a:ext>
                    </a:extLst>
                  </p:cNvPr>
                  <p:cNvSpPr/>
                  <p:nvPr/>
                </p:nvSpPr>
                <p:spPr>
                  <a:xfrm flipV="1">
                    <a:off x="10494553" y="2582730"/>
                    <a:ext cx="407367" cy="372268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644" name="그룹 1643">
                  <a:extLst>
                    <a:ext uri="{FF2B5EF4-FFF2-40B4-BE49-F238E27FC236}">
                      <a16:creationId xmlns:a16="http://schemas.microsoft.com/office/drawing/2014/main" id="{B70C51C7-82AC-406A-B11D-0412CEE73792}"/>
                    </a:ext>
                  </a:extLst>
                </p:cNvPr>
                <p:cNvGrpSpPr/>
                <p:nvPr/>
              </p:nvGrpSpPr>
              <p:grpSpPr>
                <a:xfrm>
                  <a:off x="2402271" y="5182321"/>
                  <a:ext cx="100222" cy="129762"/>
                  <a:chOff x="10386330" y="2067786"/>
                  <a:chExt cx="623825" cy="887206"/>
                </a:xfrm>
                <a:solidFill>
                  <a:schemeClr val="accent6">
                    <a:lumMod val="60000"/>
                    <a:lumOff val="40000"/>
                  </a:schemeClr>
                </a:solidFill>
              </p:grpSpPr>
              <p:sp>
                <p:nvSpPr>
                  <p:cNvPr id="1723" name="타원 1722">
                    <a:extLst>
                      <a:ext uri="{FF2B5EF4-FFF2-40B4-BE49-F238E27FC236}">
                        <a16:creationId xmlns:a16="http://schemas.microsoft.com/office/drawing/2014/main" id="{9C6BD800-67CC-4D2C-AEB7-1CEB754D9BC2}"/>
                      </a:ext>
                    </a:extLst>
                  </p:cNvPr>
                  <p:cNvSpPr/>
                  <p:nvPr/>
                </p:nvSpPr>
                <p:spPr>
                  <a:xfrm>
                    <a:off x="10386330" y="2067786"/>
                    <a:ext cx="623825" cy="62382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24" name="이등변 삼각형 1723">
                    <a:extLst>
                      <a:ext uri="{FF2B5EF4-FFF2-40B4-BE49-F238E27FC236}">
                        <a16:creationId xmlns:a16="http://schemas.microsoft.com/office/drawing/2014/main" id="{869E27F0-D4B9-4F79-AECF-3D22AE55BEEE}"/>
                      </a:ext>
                    </a:extLst>
                  </p:cNvPr>
                  <p:cNvSpPr/>
                  <p:nvPr/>
                </p:nvSpPr>
                <p:spPr>
                  <a:xfrm flipV="1">
                    <a:off x="10494554" y="2582727"/>
                    <a:ext cx="407365" cy="372265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645" name="그룹 1644">
                  <a:extLst>
                    <a:ext uri="{FF2B5EF4-FFF2-40B4-BE49-F238E27FC236}">
                      <a16:creationId xmlns:a16="http://schemas.microsoft.com/office/drawing/2014/main" id="{648A5476-B5C1-4CC9-8513-2A04B2B65CCC}"/>
                    </a:ext>
                  </a:extLst>
                </p:cNvPr>
                <p:cNvGrpSpPr/>
                <p:nvPr/>
              </p:nvGrpSpPr>
              <p:grpSpPr>
                <a:xfrm>
                  <a:off x="2317506" y="5568477"/>
                  <a:ext cx="100222" cy="129762"/>
                  <a:chOff x="10386330" y="2067786"/>
                  <a:chExt cx="623825" cy="887212"/>
                </a:xfrm>
                <a:solidFill>
                  <a:schemeClr val="accent6">
                    <a:lumMod val="60000"/>
                    <a:lumOff val="40000"/>
                  </a:schemeClr>
                </a:solidFill>
              </p:grpSpPr>
              <p:sp>
                <p:nvSpPr>
                  <p:cNvPr id="1721" name="타원 1720">
                    <a:extLst>
                      <a:ext uri="{FF2B5EF4-FFF2-40B4-BE49-F238E27FC236}">
                        <a16:creationId xmlns:a16="http://schemas.microsoft.com/office/drawing/2014/main" id="{534FDEB2-8BDA-411C-AABE-092AB0A074CC}"/>
                      </a:ext>
                    </a:extLst>
                  </p:cNvPr>
                  <p:cNvSpPr/>
                  <p:nvPr/>
                </p:nvSpPr>
                <p:spPr>
                  <a:xfrm>
                    <a:off x="10386330" y="2067786"/>
                    <a:ext cx="623825" cy="623826"/>
                  </a:xfrm>
                  <a:prstGeom prst="ellipse">
                    <a:avLst/>
                  </a:prstGeom>
                  <a:solidFill>
                    <a:srgbClr val="5959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22" name="이등변 삼각형 1721">
                    <a:extLst>
                      <a:ext uri="{FF2B5EF4-FFF2-40B4-BE49-F238E27FC236}">
                        <a16:creationId xmlns:a16="http://schemas.microsoft.com/office/drawing/2014/main" id="{28E6FB87-4D68-46F5-B43F-C17BEED2E076}"/>
                      </a:ext>
                    </a:extLst>
                  </p:cNvPr>
                  <p:cNvSpPr/>
                  <p:nvPr/>
                </p:nvSpPr>
                <p:spPr>
                  <a:xfrm flipV="1">
                    <a:off x="10494553" y="2582730"/>
                    <a:ext cx="407367" cy="372268"/>
                  </a:xfrm>
                  <a:prstGeom prst="triangle">
                    <a:avLst/>
                  </a:prstGeom>
                  <a:solidFill>
                    <a:srgbClr val="5959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646" name="그룹 1645">
                  <a:extLst>
                    <a:ext uri="{FF2B5EF4-FFF2-40B4-BE49-F238E27FC236}">
                      <a16:creationId xmlns:a16="http://schemas.microsoft.com/office/drawing/2014/main" id="{1F252411-12E6-4176-8EEC-1A4A10E3F0BC}"/>
                    </a:ext>
                  </a:extLst>
                </p:cNvPr>
                <p:cNvGrpSpPr/>
                <p:nvPr/>
              </p:nvGrpSpPr>
              <p:grpSpPr>
                <a:xfrm>
                  <a:off x="2097649" y="5779818"/>
                  <a:ext cx="100222" cy="129762"/>
                  <a:chOff x="10386330" y="2067786"/>
                  <a:chExt cx="623825" cy="887212"/>
                </a:xfrm>
                <a:solidFill>
                  <a:schemeClr val="accent6">
                    <a:lumMod val="60000"/>
                    <a:lumOff val="40000"/>
                  </a:schemeClr>
                </a:solidFill>
              </p:grpSpPr>
              <p:sp>
                <p:nvSpPr>
                  <p:cNvPr id="1719" name="타원 1718">
                    <a:extLst>
                      <a:ext uri="{FF2B5EF4-FFF2-40B4-BE49-F238E27FC236}">
                        <a16:creationId xmlns:a16="http://schemas.microsoft.com/office/drawing/2014/main" id="{003E97C2-A098-44D7-AAB6-C4C08B3EC660}"/>
                      </a:ext>
                    </a:extLst>
                  </p:cNvPr>
                  <p:cNvSpPr/>
                  <p:nvPr/>
                </p:nvSpPr>
                <p:spPr>
                  <a:xfrm>
                    <a:off x="10386330" y="2067786"/>
                    <a:ext cx="623825" cy="62382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20" name="이등변 삼각형 1719">
                    <a:extLst>
                      <a:ext uri="{FF2B5EF4-FFF2-40B4-BE49-F238E27FC236}">
                        <a16:creationId xmlns:a16="http://schemas.microsoft.com/office/drawing/2014/main" id="{89DD46C9-6C6F-46F3-B2D2-D0A431302039}"/>
                      </a:ext>
                    </a:extLst>
                  </p:cNvPr>
                  <p:cNvSpPr/>
                  <p:nvPr/>
                </p:nvSpPr>
                <p:spPr>
                  <a:xfrm flipV="1">
                    <a:off x="10494553" y="2582730"/>
                    <a:ext cx="407367" cy="372268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647" name="그룹 1646">
                  <a:extLst>
                    <a:ext uri="{FF2B5EF4-FFF2-40B4-BE49-F238E27FC236}">
                      <a16:creationId xmlns:a16="http://schemas.microsoft.com/office/drawing/2014/main" id="{0AB64146-AD36-46EB-B57D-15F7AC8CAA68}"/>
                    </a:ext>
                  </a:extLst>
                </p:cNvPr>
                <p:cNvGrpSpPr/>
                <p:nvPr/>
              </p:nvGrpSpPr>
              <p:grpSpPr>
                <a:xfrm>
                  <a:off x="2177261" y="5889797"/>
                  <a:ext cx="100222" cy="129762"/>
                  <a:chOff x="10386330" y="2067786"/>
                  <a:chExt cx="623825" cy="887212"/>
                </a:xfrm>
                <a:solidFill>
                  <a:schemeClr val="accent6">
                    <a:lumMod val="60000"/>
                    <a:lumOff val="40000"/>
                  </a:schemeClr>
                </a:solidFill>
              </p:grpSpPr>
              <p:sp>
                <p:nvSpPr>
                  <p:cNvPr id="1717" name="타원 1716">
                    <a:extLst>
                      <a:ext uri="{FF2B5EF4-FFF2-40B4-BE49-F238E27FC236}">
                        <a16:creationId xmlns:a16="http://schemas.microsoft.com/office/drawing/2014/main" id="{E4F3389E-5CED-402B-BB91-CEA8AF1082C7}"/>
                      </a:ext>
                    </a:extLst>
                  </p:cNvPr>
                  <p:cNvSpPr/>
                  <p:nvPr/>
                </p:nvSpPr>
                <p:spPr>
                  <a:xfrm>
                    <a:off x="10386330" y="2067786"/>
                    <a:ext cx="623825" cy="62382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18" name="이등변 삼각형 1717">
                    <a:extLst>
                      <a:ext uri="{FF2B5EF4-FFF2-40B4-BE49-F238E27FC236}">
                        <a16:creationId xmlns:a16="http://schemas.microsoft.com/office/drawing/2014/main" id="{3FDF68F0-FF92-4D6E-86CA-273E24357EA9}"/>
                      </a:ext>
                    </a:extLst>
                  </p:cNvPr>
                  <p:cNvSpPr/>
                  <p:nvPr/>
                </p:nvSpPr>
                <p:spPr>
                  <a:xfrm flipV="1">
                    <a:off x="10494553" y="2582730"/>
                    <a:ext cx="407367" cy="372268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648" name="그룹 1647">
                  <a:extLst>
                    <a:ext uri="{FF2B5EF4-FFF2-40B4-BE49-F238E27FC236}">
                      <a16:creationId xmlns:a16="http://schemas.microsoft.com/office/drawing/2014/main" id="{898DD279-D802-457F-9920-161A776031FA}"/>
                    </a:ext>
                  </a:extLst>
                </p:cNvPr>
                <p:cNvGrpSpPr/>
                <p:nvPr/>
              </p:nvGrpSpPr>
              <p:grpSpPr>
                <a:xfrm>
                  <a:off x="2322657" y="5984661"/>
                  <a:ext cx="100222" cy="129762"/>
                  <a:chOff x="10386330" y="2067786"/>
                  <a:chExt cx="623825" cy="887212"/>
                </a:xfrm>
                <a:solidFill>
                  <a:schemeClr val="accent6">
                    <a:lumMod val="60000"/>
                    <a:lumOff val="40000"/>
                  </a:schemeClr>
                </a:solidFill>
              </p:grpSpPr>
              <p:sp>
                <p:nvSpPr>
                  <p:cNvPr id="1715" name="타원 1714">
                    <a:extLst>
                      <a:ext uri="{FF2B5EF4-FFF2-40B4-BE49-F238E27FC236}">
                        <a16:creationId xmlns:a16="http://schemas.microsoft.com/office/drawing/2014/main" id="{1825943E-83FA-407F-972F-F1B1F20D2929}"/>
                      </a:ext>
                    </a:extLst>
                  </p:cNvPr>
                  <p:cNvSpPr/>
                  <p:nvPr/>
                </p:nvSpPr>
                <p:spPr>
                  <a:xfrm>
                    <a:off x="10386330" y="2067786"/>
                    <a:ext cx="623825" cy="62382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16" name="이등변 삼각형 1715">
                    <a:extLst>
                      <a:ext uri="{FF2B5EF4-FFF2-40B4-BE49-F238E27FC236}">
                        <a16:creationId xmlns:a16="http://schemas.microsoft.com/office/drawing/2014/main" id="{6EE1BA64-6F35-4D07-B8BF-C745EE9A2B7B}"/>
                      </a:ext>
                    </a:extLst>
                  </p:cNvPr>
                  <p:cNvSpPr/>
                  <p:nvPr/>
                </p:nvSpPr>
                <p:spPr>
                  <a:xfrm flipV="1">
                    <a:off x="10494553" y="2582730"/>
                    <a:ext cx="407367" cy="372268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649" name="그룹 1648">
                  <a:extLst>
                    <a:ext uri="{FF2B5EF4-FFF2-40B4-BE49-F238E27FC236}">
                      <a16:creationId xmlns:a16="http://schemas.microsoft.com/office/drawing/2014/main" id="{3C29A904-1564-4C45-9ED5-915630439291}"/>
                    </a:ext>
                  </a:extLst>
                </p:cNvPr>
                <p:cNvGrpSpPr/>
                <p:nvPr/>
              </p:nvGrpSpPr>
              <p:grpSpPr>
                <a:xfrm>
                  <a:off x="2422871" y="5423375"/>
                  <a:ext cx="100222" cy="129762"/>
                  <a:chOff x="10386330" y="2067786"/>
                  <a:chExt cx="623825" cy="887212"/>
                </a:xfrm>
                <a:solidFill>
                  <a:schemeClr val="accent6">
                    <a:lumMod val="60000"/>
                    <a:lumOff val="40000"/>
                  </a:schemeClr>
                </a:solidFill>
              </p:grpSpPr>
              <p:sp>
                <p:nvSpPr>
                  <p:cNvPr id="1713" name="타원 1712">
                    <a:extLst>
                      <a:ext uri="{FF2B5EF4-FFF2-40B4-BE49-F238E27FC236}">
                        <a16:creationId xmlns:a16="http://schemas.microsoft.com/office/drawing/2014/main" id="{11A190AC-05AA-4A03-A965-AD77FD3B34E1}"/>
                      </a:ext>
                    </a:extLst>
                  </p:cNvPr>
                  <p:cNvSpPr/>
                  <p:nvPr/>
                </p:nvSpPr>
                <p:spPr>
                  <a:xfrm>
                    <a:off x="10386330" y="2067786"/>
                    <a:ext cx="623825" cy="623826"/>
                  </a:xfrm>
                  <a:prstGeom prst="ellipse">
                    <a:avLst/>
                  </a:prstGeom>
                  <a:solidFill>
                    <a:srgbClr val="5959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14" name="이등변 삼각형 1713">
                    <a:extLst>
                      <a:ext uri="{FF2B5EF4-FFF2-40B4-BE49-F238E27FC236}">
                        <a16:creationId xmlns:a16="http://schemas.microsoft.com/office/drawing/2014/main" id="{7A3D4163-E2F3-43D6-85C6-6D3FA66DD4C2}"/>
                      </a:ext>
                    </a:extLst>
                  </p:cNvPr>
                  <p:cNvSpPr/>
                  <p:nvPr/>
                </p:nvSpPr>
                <p:spPr>
                  <a:xfrm flipV="1">
                    <a:off x="10494553" y="2582730"/>
                    <a:ext cx="407367" cy="372268"/>
                  </a:xfrm>
                  <a:prstGeom prst="triangle">
                    <a:avLst/>
                  </a:prstGeom>
                  <a:solidFill>
                    <a:srgbClr val="5959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650" name="그룹 1649">
                  <a:extLst>
                    <a:ext uri="{FF2B5EF4-FFF2-40B4-BE49-F238E27FC236}">
                      <a16:creationId xmlns:a16="http://schemas.microsoft.com/office/drawing/2014/main" id="{B43AF187-805B-49A9-A02F-1DD7792986BF}"/>
                    </a:ext>
                  </a:extLst>
                </p:cNvPr>
                <p:cNvGrpSpPr/>
                <p:nvPr/>
              </p:nvGrpSpPr>
              <p:grpSpPr>
                <a:xfrm>
                  <a:off x="2697830" y="5120189"/>
                  <a:ext cx="100222" cy="129762"/>
                  <a:chOff x="10386330" y="2067786"/>
                  <a:chExt cx="623825" cy="887212"/>
                </a:xfrm>
                <a:solidFill>
                  <a:schemeClr val="accent6">
                    <a:lumMod val="60000"/>
                    <a:lumOff val="40000"/>
                  </a:schemeClr>
                </a:solidFill>
              </p:grpSpPr>
              <p:sp>
                <p:nvSpPr>
                  <p:cNvPr id="1711" name="타원 1710">
                    <a:extLst>
                      <a:ext uri="{FF2B5EF4-FFF2-40B4-BE49-F238E27FC236}">
                        <a16:creationId xmlns:a16="http://schemas.microsoft.com/office/drawing/2014/main" id="{2CF7BFE7-F203-4BD1-95F1-9BFBC60A42FD}"/>
                      </a:ext>
                    </a:extLst>
                  </p:cNvPr>
                  <p:cNvSpPr/>
                  <p:nvPr/>
                </p:nvSpPr>
                <p:spPr>
                  <a:xfrm>
                    <a:off x="10386330" y="2067786"/>
                    <a:ext cx="623825" cy="62382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12" name="이등변 삼각형 1711">
                    <a:extLst>
                      <a:ext uri="{FF2B5EF4-FFF2-40B4-BE49-F238E27FC236}">
                        <a16:creationId xmlns:a16="http://schemas.microsoft.com/office/drawing/2014/main" id="{A984464F-6BB6-4E16-BEF1-683C01D1C618}"/>
                      </a:ext>
                    </a:extLst>
                  </p:cNvPr>
                  <p:cNvSpPr/>
                  <p:nvPr/>
                </p:nvSpPr>
                <p:spPr>
                  <a:xfrm flipV="1">
                    <a:off x="10494553" y="2582730"/>
                    <a:ext cx="407367" cy="372268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651" name="그룹 1650">
                  <a:extLst>
                    <a:ext uri="{FF2B5EF4-FFF2-40B4-BE49-F238E27FC236}">
                      <a16:creationId xmlns:a16="http://schemas.microsoft.com/office/drawing/2014/main" id="{8FDA83FD-FF7B-4F24-9DF9-85CA2BD19676}"/>
                    </a:ext>
                  </a:extLst>
                </p:cNvPr>
                <p:cNvGrpSpPr/>
                <p:nvPr/>
              </p:nvGrpSpPr>
              <p:grpSpPr>
                <a:xfrm>
                  <a:off x="2480441" y="5742410"/>
                  <a:ext cx="100222" cy="129762"/>
                  <a:chOff x="10386330" y="2067786"/>
                  <a:chExt cx="623825" cy="887212"/>
                </a:xfrm>
                <a:solidFill>
                  <a:schemeClr val="accent6">
                    <a:lumMod val="60000"/>
                    <a:lumOff val="40000"/>
                  </a:schemeClr>
                </a:solidFill>
              </p:grpSpPr>
              <p:sp>
                <p:nvSpPr>
                  <p:cNvPr id="1709" name="타원 1708">
                    <a:extLst>
                      <a:ext uri="{FF2B5EF4-FFF2-40B4-BE49-F238E27FC236}">
                        <a16:creationId xmlns:a16="http://schemas.microsoft.com/office/drawing/2014/main" id="{C8D43111-B872-49B8-B229-D22BB2F7FC94}"/>
                      </a:ext>
                    </a:extLst>
                  </p:cNvPr>
                  <p:cNvSpPr/>
                  <p:nvPr/>
                </p:nvSpPr>
                <p:spPr>
                  <a:xfrm>
                    <a:off x="10386330" y="2067786"/>
                    <a:ext cx="623825" cy="62382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10" name="이등변 삼각형 1709">
                    <a:extLst>
                      <a:ext uri="{FF2B5EF4-FFF2-40B4-BE49-F238E27FC236}">
                        <a16:creationId xmlns:a16="http://schemas.microsoft.com/office/drawing/2014/main" id="{86A975ED-A775-47F9-90BD-DA86C49936A2}"/>
                      </a:ext>
                    </a:extLst>
                  </p:cNvPr>
                  <p:cNvSpPr/>
                  <p:nvPr/>
                </p:nvSpPr>
                <p:spPr>
                  <a:xfrm flipV="1">
                    <a:off x="10494553" y="2582730"/>
                    <a:ext cx="407367" cy="372268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652" name="그룹 1651">
                  <a:extLst>
                    <a:ext uri="{FF2B5EF4-FFF2-40B4-BE49-F238E27FC236}">
                      <a16:creationId xmlns:a16="http://schemas.microsoft.com/office/drawing/2014/main" id="{0AA1A02D-7A8D-42AF-AC8D-5A20158D38E7}"/>
                    </a:ext>
                  </a:extLst>
                </p:cNvPr>
                <p:cNvGrpSpPr/>
                <p:nvPr/>
              </p:nvGrpSpPr>
              <p:grpSpPr>
                <a:xfrm>
                  <a:off x="2597609" y="5678136"/>
                  <a:ext cx="100222" cy="129762"/>
                  <a:chOff x="10386330" y="2067786"/>
                  <a:chExt cx="623825" cy="887212"/>
                </a:xfrm>
                <a:solidFill>
                  <a:schemeClr val="accent6">
                    <a:lumMod val="60000"/>
                    <a:lumOff val="40000"/>
                  </a:schemeClr>
                </a:solidFill>
              </p:grpSpPr>
              <p:sp>
                <p:nvSpPr>
                  <p:cNvPr id="1707" name="타원 1706">
                    <a:extLst>
                      <a:ext uri="{FF2B5EF4-FFF2-40B4-BE49-F238E27FC236}">
                        <a16:creationId xmlns:a16="http://schemas.microsoft.com/office/drawing/2014/main" id="{32FADCDB-D9B5-49EC-8A0D-EC4DB0140B7B}"/>
                      </a:ext>
                    </a:extLst>
                  </p:cNvPr>
                  <p:cNvSpPr/>
                  <p:nvPr/>
                </p:nvSpPr>
                <p:spPr>
                  <a:xfrm>
                    <a:off x="10386330" y="2067786"/>
                    <a:ext cx="623825" cy="62382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08" name="이등변 삼각형 1707">
                    <a:extLst>
                      <a:ext uri="{FF2B5EF4-FFF2-40B4-BE49-F238E27FC236}">
                        <a16:creationId xmlns:a16="http://schemas.microsoft.com/office/drawing/2014/main" id="{B731C8B1-5CE3-4ED9-94A8-51B6A88F51CB}"/>
                      </a:ext>
                    </a:extLst>
                  </p:cNvPr>
                  <p:cNvSpPr/>
                  <p:nvPr/>
                </p:nvSpPr>
                <p:spPr>
                  <a:xfrm flipV="1">
                    <a:off x="10494553" y="2582730"/>
                    <a:ext cx="407367" cy="372268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653" name="그룹 1652">
                  <a:extLst>
                    <a:ext uri="{FF2B5EF4-FFF2-40B4-BE49-F238E27FC236}">
                      <a16:creationId xmlns:a16="http://schemas.microsoft.com/office/drawing/2014/main" id="{BE2169DF-8206-4C7A-87BC-00CAAA7DA567}"/>
                    </a:ext>
                  </a:extLst>
                </p:cNvPr>
                <p:cNvGrpSpPr/>
                <p:nvPr/>
              </p:nvGrpSpPr>
              <p:grpSpPr>
                <a:xfrm>
                  <a:off x="2651843" y="5883057"/>
                  <a:ext cx="100222" cy="129762"/>
                  <a:chOff x="10386330" y="2067786"/>
                  <a:chExt cx="623825" cy="887212"/>
                </a:xfrm>
                <a:solidFill>
                  <a:schemeClr val="accent6">
                    <a:lumMod val="60000"/>
                    <a:lumOff val="40000"/>
                  </a:schemeClr>
                </a:solidFill>
              </p:grpSpPr>
              <p:sp>
                <p:nvSpPr>
                  <p:cNvPr id="1705" name="타원 1704">
                    <a:extLst>
                      <a:ext uri="{FF2B5EF4-FFF2-40B4-BE49-F238E27FC236}">
                        <a16:creationId xmlns:a16="http://schemas.microsoft.com/office/drawing/2014/main" id="{6D759E25-2F5C-4989-80B3-DBE5C085C6C5}"/>
                      </a:ext>
                    </a:extLst>
                  </p:cNvPr>
                  <p:cNvSpPr/>
                  <p:nvPr/>
                </p:nvSpPr>
                <p:spPr>
                  <a:xfrm>
                    <a:off x="10386330" y="2067786"/>
                    <a:ext cx="623825" cy="62382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06" name="이등변 삼각형 1705">
                    <a:extLst>
                      <a:ext uri="{FF2B5EF4-FFF2-40B4-BE49-F238E27FC236}">
                        <a16:creationId xmlns:a16="http://schemas.microsoft.com/office/drawing/2014/main" id="{45C38252-4FA0-4B82-925D-14EF08190D06}"/>
                      </a:ext>
                    </a:extLst>
                  </p:cNvPr>
                  <p:cNvSpPr/>
                  <p:nvPr/>
                </p:nvSpPr>
                <p:spPr>
                  <a:xfrm flipV="1">
                    <a:off x="10494553" y="2582730"/>
                    <a:ext cx="407367" cy="372268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654" name="그룹 1653">
                  <a:extLst>
                    <a:ext uri="{FF2B5EF4-FFF2-40B4-BE49-F238E27FC236}">
                      <a16:creationId xmlns:a16="http://schemas.microsoft.com/office/drawing/2014/main" id="{182CA2E9-6670-4A23-AEF7-BFEC9163BC2D}"/>
                    </a:ext>
                  </a:extLst>
                </p:cNvPr>
                <p:cNvGrpSpPr/>
                <p:nvPr/>
              </p:nvGrpSpPr>
              <p:grpSpPr>
                <a:xfrm>
                  <a:off x="2798052" y="5580251"/>
                  <a:ext cx="100222" cy="129762"/>
                  <a:chOff x="10386330" y="2067786"/>
                  <a:chExt cx="623825" cy="887212"/>
                </a:xfrm>
                <a:solidFill>
                  <a:schemeClr val="accent6">
                    <a:lumMod val="60000"/>
                    <a:lumOff val="40000"/>
                  </a:schemeClr>
                </a:solidFill>
              </p:grpSpPr>
              <p:sp>
                <p:nvSpPr>
                  <p:cNvPr id="1703" name="타원 1702">
                    <a:extLst>
                      <a:ext uri="{FF2B5EF4-FFF2-40B4-BE49-F238E27FC236}">
                        <a16:creationId xmlns:a16="http://schemas.microsoft.com/office/drawing/2014/main" id="{21C175E4-E552-469C-B6EF-E1D7CBE2F3EF}"/>
                      </a:ext>
                    </a:extLst>
                  </p:cNvPr>
                  <p:cNvSpPr/>
                  <p:nvPr/>
                </p:nvSpPr>
                <p:spPr>
                  <a:xfrm>
                    <a:off x="10386330" y="2067786"/>
                    <a:ext cx="623825" cy="62382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04" name="이등변 삼각형 1703">
                    <a:extLst>
                      <a:ext uri="{FF2B5EF4-FFF2-40B4-BE49-F238E27FC236}">
                        <a16:creationId xmlns:a16="http://schemas.microsoft.com/office/drawing/2014/main" id="{A74A418F-F7EA-425D-87B9-B1E268EB1079}"/>
                      </a:ext>
                    </a:extLst>
                  </p:cNvPr>
                  <p:cNvSpPr/>
                  <p:nvPr/>
                </p:nvSpPr>
                <p:spPr>
                  <a:xfrm flipV="1">
                    <a:off x="10494553" y="2582730"/>
                    <a:ext cx="407367" cy="372268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655" name="그룹 1654">
                  <a:extLst>
                    <a:ext uri="{FF2B5EF4-FFF2-40B4-BE49-F238E27FC236}">
                      <a16:creationId xmlns:a16="http://schemas.microsoft.com/office/drawing/2014/main" id="{5388CAD3-0787-45E9-B454-E4396F9B7DC0}"/>
                    </a:ext>
                  </a:extLst>
                </p:cNvPr>
                <p:cNvGrpSpPr/>
                <p:nvPr/>
              </p:nvGrpSpPr>
              <p:grpSpPr>
                <a:xfrm>
                  <a:off x="1722474" y="4789327"/>
                  <a:ext cx="100222" cy="129762"/>
                  <a:chOff x="10386330" y="2067786"/>
                  <a:chExt cx="623825" cy="887212"/>
                </a:xfrm>
                <a:solidFill>
                  <a:schemeClr val="accent6">
                    <a:lumMod val="60000"/>
                    <a:lumOff val="40000"/>
                  </a:schemeClr>
                </a:solidFill>
              </p:grpSpPr>
              <p:sp>
                <p:nvSpPr>
                  <p:cNvPr id="1701" name="타원 1700">
                    <a:extLst>
                      <a:ext uri="{FF2B5EF4-FFF2-40B4-BE49-F238E27FC236}">
                        <a16:creationId xmlns:a16="http://schemas.microsoft.com/office/drawing/2014/main" id="{AC6D0E36-F1F0-439F-9FC6-D92338028982}"/>
                      </a:ext>
                    </a:extLst>
                  </p:cNvPr>
                  <p:cNvSpPr/>
                  <p:nvPr/>
                </p:nvSpPr>
                <p:spPr>
                  <a:xfrm>
                    <a:off x="10386330" y="2067786"/>
                    <a:ext cx="623825" cy="62382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02" name="이등변 삼각형 1701">
                    <a:extLst>
                      <a:ext uri="{FF2B5EF4-FFF2-40B4-BE49-F238E27FC236}">
                        <a16:creationId xmlns:a16="http://schemas.microsoft.com/office/drawing/2014/main" id="{8F79CDDC-018E-46F2-B6AC-5663C5E3ED26}"/>
                      </a:ext>
                    </a:extLst>
                  </p:cNvPr>
                  <p:cNvSpPr/>
                  <p:nvPr/>
                </p:nvSpPr>
                <p:spPr>
                  <a:xfrm flipV="1">
                    <a:off x="10494553" y="2582730"/>
                    <a:ext cx="407367" cy="372268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656" name="그룹 1655">
                  <a:extLst>
                    <a:ext uri="{FF2B5EF4-FFF2-40B4-BE49-F238E27FC236}">
                      <a16:creationId xmlns:a16="http://schemas.microsoft.com/office/drawing/2014/main" id="{9BC7713D-39B0-479B-8972-E62631974CFD}"/>
                    </a:ext>
                  </a:extLst>
                </p:cNvPr>
                <p:cNvGrpSpPr/>
                <p:nvPr/>
              </p:nvGrpSpPr>
              <p:grpSpPr>
                <a:xfrm>
                  <a:off x="1897093" y="4981950"/>
                  <a:ext cx="100222" cy="129762"/>
                  <a:chOff x="10386330" y="2067786"/>
                  <a:chExt cx="623825" cy="887212"/>
                </a:xfrm>
                <a:solidFill>
                  <a:schemeClr val="accent6">
                    <a:lumMod val="60000"/>
                    <a:lumOff val="40000"/>
                  </a:schemeClr>
                </a:solidFill>
              </p:grpSpPr>
              <p:sp>
                <p:nvSpPr>
                  <p:cNvPr id="1699" name="타원 1698">
                    <a:extLst>
                      <a:ext uri="{FF2B5EF4-FFF2-40B4-BE49-F238E27FC236}">
                        <a16:creationId xmlns:a16="http://schemas.microsoft.com/office/drawing/2014/main" id="{F0994867-9E7E-4B22-B1E6-23275B531D1E}"/>
                      </a:ext>
                    </a:extLst>
                  </p:cNvPr>
                  <p:cNvSpPr/>
                  <p:nvPr/>
                </p:nvSpPr>
                <p:spPr>
                  <a:xfrm>
                    <a:off x="10386330" y="2067786"/>
                    <a:ext cx="623825" cy="62382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00" name="이등변 삼각형 1699">
                    <a:extLst>
                      <a:ext uri="{FF2B5EF4-FFF2-40B4-BE49-F238E27FC236}">
                        <a16:creationId xmlns:a16="http://schemas.microsoft.com/office/drawing/2014/main" id="{444DEBB2-0C95-4D9D-95AD-616784B02E37}"/>
                      </a:ext>
                    </a:extLst>
                  </p:cNvPr>
                  <p:cNvSpPr/>
                  <p:nvPr/>
                </p:nvSpPr>
                <p:spPr>
                  <a:xfrm flipV="1">
                    <a:off x="10494553" y="2582730"/>
                    <a:ext cx="407367" cy="372268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657" name="그룹 1656">
                  <a:extLst>
                    <a:ext uri="{FF2B5EF4-FFF2-40B4-BE49-F238E27FC236}">
                      <a16:creationId xmlns:a16="http://schemas.microsoft.com/office/drawing/2014/main" id="{C0346D6B-7321-41B9-919A-D499D18CD50F}"/>
                    </a:ext>
                  </a:extLst>
                </p:cNvPr>
                <p:cNvGrpSpPr/>
                <p:nvPr/>
              </p:nvGrpSpPr>
              <p:grpSpPr>
                <a:xfrm>
                  <a:off x="2009597" y="5084372"/>
                  <a:ext cx="100222" cy="129762"/>
                  <a:chOff x="10386330" y="2067786"/>
                  <a:chExt cx="623825" cy="887212"/>
                </a:xfrm>
                <a:solidFill>
                  <a:schemeClr val="accent6">
                    <a:lumMod val="60000"/>
                    <a:lumOff val="40000"/>
                  </a:schemeClr>
                </a:solidFill>
              </p:grpSpPr>
              <p:sp>
                <p:nvSpPr>
                  <p:cNvPr id="1697" name="타원 1696">
                    <a:extLst>
                      <a:ext uri="{FF2B5EF4-FFF2-40B4-BE49-F238E27FC236}">
                        <a16:creationId xmlns:a16="http://schemas.microsoft.com/office/drawing/2014/main" id="{C20B928C-7BFA-49CF-9DB5-5692F82D2D30}"/>
                      </a:ext>
                    </a:extLst>
                  </p:cNvPr>
                  <p:cNvSpPr/>
                  <p:nvPr/>
                </p:nvSpPr>
                <p:spPr>
                  <a:xfrm>
                    <a:off x="10386330" y="2067786"/>
                    <a:ext cx="623825" cy="62382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98" name="이등변 삼각형 1697">
                    <a:extLst>
                      <a:ext uri="{FF2B5EF4-FFF2-40B4-BE49-F238E27FC236}">
                        <a16:creationId xmlns:a16="http://schemas.microsoft.com/office/drawing/2014/main" id="{9A437990-E836-4197-BD24-A9931FB4BF70}"/>
                      </a:ext>
                    </a:extLst>
                  </p:cNvPr>
                  <p:cNvSpPr/>
                  <p:nvPr/>
                </p:nvSpPr>
                <p:spPr>
                  <a:xfrm flipV="1">
                    <a:off x="10494553" y="2582730"/>
                    <a:ext cx="407367" cy="372268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658" name="그룹 1657">
                  <a:extLst>
                    <a:ext uri="{FF2B5EF4-FFF2-40B4-BE49-F238E27FC236}">
                      <a16:creationId xmlns:a16="http://schemas.microsoft.com/office/drawing/2014/main" id="{3E975640-C982-40AB-B3A2-CA777DF47E6B}"/>
                    </a:ext>
                  </a:extLst>
                </p:cNvPr>
                <p:cNvGrpSpPr/>
                <p:nvPr/>
              </p:nvGrpSpPr>
              <p:grpSpPr>
                <a:xfrm>
                  <a:off x="2122101" y="5186794"/>
                  <a:ext cx="100222" cy="129762"/>
                  <a:chOff x="10386330" y="2067786"/>
                  <a:chExt cx="623825" cy="887212"/>
                </a:xfrm>
                <a:solidFill>
                  <a:schemeClr val="accent6">
                    <a:lumMod val="60000"/>
                    <a:lumOff val="40000"/>
                  </a:schemeClr>
                </a:solidFill>
              </p:grpSpPr>
              <p:sp>
                <p:nvSpPr>
                  <p:cNvPr id="1695" name="타원 1694">
                    <a:extLst>
                      <a:ext uri="{FF2B5EF4-FFF2-40B4-BE49-F238E27FC236}">
                        <a16:creationId xmlns:a16="http://schemas.microsoft.com/office/drawing/2014/main" id="{6FE0D8DB-5C14-4AAF-A072-19C272E482D5}"/>
                      </a:ext>
                    </a:extLst>
                  </p:cNvPr>
                  <p:cNvSpPr/>
                  <p:nvPr/>
                </p:nvSpPr>
                <p:spPr>
                  <a:xfrm>
                    <a:off x="10386330" y="2067786"/>
                    <a:ext cx="623825" cy="62382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96" name="이등변 삼각형 1695">
                    <a:extLst>
                      <a:ext uri="{FF2B5EF4-FFF2-40B4-BE49-F238E27FC236}">
                        <a16:creationId xmlns:a16="http://schemas.microsoft.com/office/drawing/2014/main" id="{CB260518-BACC-4049-A9EE-44311A0879AC}"/>
                      </a:ext>
                    </a:extLst>
                  </p:cNvPr>
                  <p:cNvSpPr/>
                  <p:nvPr/>
                </p:nvSpPr>
                <p:spPr>
                  <a:xfrm flipV="1">
                    <a:off x="10494553" y="2582730"/>
                    <a:ext cx="407367" cy="372268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659" name="그룹 1658">
                  <a:extLst>
                    <a:ext uri="{FF2B5EF4-FFF2-40B4-BE49-F238E27FC236}">
                      <a16:creationId xmlns:a16="http://schemas.microsoft.com/office/drawing/2014/main" id="{ACCADF87-F96A-453A-A4BF-5F302575C190}"/>
                    </a:ext>
                  </a:extLst>
                </p:cNvPr>
                <p:cNvGrpSpPr/>
                <p:nvPr/>
              </p:nvGrpSpPr>
              <p:grpSpPr>
                <a:xfrm>
                  <a:off x="2540190" y="5293613"/>
                  <a:ext cx="100222" cy="129762"/>
                  <a:chOff x="10386330" y="2067786"/>
                  <a:chExt cx="623825" cy="887212"/>
                </a:xfrm>
                <a:solidFill>
                  <a:schemeClr val="accent6">
                    <a:lumMod val="60000"/>
                    <a:lumOff val="40000"/>
                  </a:schemeClr>
                </a:solidFill>
              </p:grpSpPr>
              <p:sp>
                <p:nvSpPr>
                  <p:cNvPr id="1693" name="타원 1692">
                    <a:extLst>
                      <a:ext uri="{FF2B5EF4-FFF2-40B4-BE49-F238E27FC236}">
                        <a16:creationId xmlns:a16="http://schemas.microsoft.com/office/drawing/2014/main" id="{4B6B353F-4F6A-485D-906F-2B9B38433F7B}"/>
                      </a:ext>
                    </a:extLst>
                  </p:cNvPr>
                  <p:cNvSpPr/>
                  <p:nvPr/>
                </p:nvSpPr>
                <p:spPr>
                  <a:xfrm>
                    <a:off x="10386330" y="2067786"/>
                    <a:ext cx="623825" cy="62382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94" name="이등변 삼각형 1693">
                    <a:extLst>
                      <a:ext uri="{FF2B5EF4-FFF2-40B4-BE49-F238E27FC236}">
                        <a16:creationId xmlns:a16="http://schemas.microsoft.com/office/drawing/2014/main" id="{AA6EDA6F-4586-4225-BED8-11FC6E568EEA}"/>
                      </a:ext>
                    </a:extLst>
                  </p:cNvPr>
                  <p:cNvSpPr/>
                  <p:nvPr/>
                </p:nvSpPr>
                <p:spPr>
                  <a:xfrm flipV="1">
                    <a:off x="10494553" y="2582730"/>
                    <a:ext cx="407367" cy="372268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660" name="그룹 1659">
                  <a:extLst>
                    <a:ext uri="{FF2B5EF4-FFF2-40B4-BE49-F238E27FC236}">
                      <a16:creationId xmlns:a16="http://schemas.microsoft.com/office/drawing/2014/main" id="{A3FD610D-D6EE-4342-BAD5-BB9391276361}"/>
                    </a:ext>
                  </a:extLst>
                </p:cNvPr>
                <p:cNvGrpSpPr/>
                <p:nvPr/>
              </p:nvGrpSpPr>
              <p:grpSpPr>
                <a:xfrm>
                  <a:off x="2047538" y="4639762"/>
                  <a:ext cx="100222" cy="129762"/>
                  <a:chOff x="10386330" y="2067786"/>
                  <a:chExt cx="623825" cy="887212"/>
                </a:xfrm>
                <a:solidFill>
                  <a:schemeClr val="accent6">
                    <a:lumMod val="60000"/>
                    <a:lumOff val="40000"/>
                  </a:schemeClr>
                </a:solidFill>
              </p:grpSpPr>
              <p:sp>
                <p:nvSpPr>
                  <p:cNvPr id="1691" name="타원 1690">
                    <a:extLst>
                      <a:ext uri="{FF2B5EF4-FFF2-40B4-BE49-F238E27FC236}">
                        <a16:creationId xmlns:a16="http://schemas.microsoft.com/office/drawing/2014/main" id="{7648BE5E-A74D-4905-8E01-CD859206B32D}"/>
                      </a:ext>
                    </a:extLst>
                  </p:cNvPr>
                  <p:cNvSpPr/>
                  <p:nvPr/>
                </p:nvSpPr>
                <p:spPr>
                  <a:xfrm>
                    <a:off x="10386330" y="2067786"/>
                    <a:ext cx="623825" cy="62382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92" name="이등변 삼각형 1691">
                    <a:extLst>
                      <a:ext uri="{FF2B5EF4-FFF2-40B4-BE49-F238E27FC236}">
                        <a16:creationId xmlns:a16="http://schemas.microsoft.com/office/drawing/2014/main" id="{ABFCE136-E4F7-4859-8F70-E75E2696E642}"/>
                      </a:ext>
                    </a:extLst>
                  </p:cNvPr>
                  <p:cNvSpPr/>
                  <p:nvPr/>
                </p:nvSpPr>
                <p:spPr>
                  <a:xfrm flipV="1">
                    <a:off x="10494553" y="2582730"/>
                    <a:ext cx="407367" cy="372268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661" name="그룹 1660">
                  <a:extLst>
                    <a:ext uri="{FF2B5EF4-FFF2-40B4-BE49-F238E27FC236}">
                      <a16:creationId xmlns:a16="http://schemas.microsoft.com/office/drawing/2014/main" id="{A08979E0-14AD-4223-8FD2-AD412D3DA4A4}"/>
                    </a:ext>
                  </a:extLst>
                </p:cNvPr>
                <p:cNvGrpSpPr/>
                <p:nvPr/>
              </p:nvGrpSpPr>
              <p:grpSpPr>
                <a:xfrm>
                  <a:off x="2414439" y="4597005"/>
                  <a:ext cx="100222" cy="129762"/>
                  <a:chOff x="10386330" y="2067786"/>
                  <a:chExt cx="623825" cy="887212"/>
                </a:xfrm>
                <a:solidFill>
                  <a:schemeClr val="accent6">
                    <a:lumMod val="60000"/>
                    <a:lumOff val="40000"/>
                  </a:schemeClr>
                </a:solidFill>
              </p:grpSpPr>
              <p:sp>
                <p:nvSpPr>
                  <p:cNvPr id="1689" name="타원 1688">
                    <a:extLst>
                      <a:ext uri="{FF2B5EF4-FFF2-40B4-BE49-F238E27FC236}">
                        <a16:creationId xmlns:a16="http://schemas.microsoft.com/office/drawing/2014/main" id="{69AD6C54-0D4C-43EF-B150-3F481E9B183D}"/>
                      </a:ext>
                    </a:extLst>
                  </p:cNvPr>
                  <p:cNvSpPr/>
                  <p:nvPr/>
                </p:nvSpPr>
                <p:spPr>
                  <a:xfrm>
                    <a:off x="10386330" y="2067786"/>
                    <a:ext cx="623825" cy="62382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90" name="이등변 삼각형 1689">
                    <a:extLst>
                      <a:ext uri="{FF2B5EF4-FFF2-40B4-BE49-F238E27FC236}">
                        <a16:creationId xmlns:a16="http://schemas.microsoft.com/office/drawing/2014/main" id="{42411B99-C3D2-4706-ABA3-3FF8451FF327}"/>
                      </a:ext>
                    </a:extLst>
                  </p:cNvPr>
                  <p:cNvSpPr/>
                  <p:nvPr/>
                </p:nvSpPr>
                <p:spPr>
                  <a:xfrm flipV="1">
                    <a:off x="10494553" y="2582730"/>
                    <a:ext cx="407367" cy="372268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662" name="그룹 1661">
                  <a:extLst>
                    <a:ext uri="{FF2B5EF4-FFF2-40B4-BE49-F238E27FC236}">
                      <a16:creationId xmlns:a16="http://schemas.microsoft.com/office/drawing/2014/main" id="{BCFF6BFA-F866-4674-9583-DE15BE7186FC}"/>
                    </a:ext>
                  </a:extLst>
                </p:cNvPr>
                <p:cNvGrpSpPr/>
                <p:nvPr/>
              </p:nvGrpSpPr>
              <p:grpSpPr>
                <a:xfrm>
                  <a:off x="2722282" y="4821104"/>
                  <a:ext cx="100222" cy="129762"/>
                  <a:chOff x="10386330" y="2067786"/>
                  <a:chExt cx="623825" cy="887212"/>
                </a:xfrm>
                <a:solidFill>
                  <a:schemeClr val="accent6">
                    <a:lumMod val="60000"/>
                    <a:lumOff val="40000"/>
                  </a:schemeClr>
                </a:solidFill>
              </p:grpSpPr>
              <p:sp>
                <p:nvSpPr>
                  <p:cNvPr id="1687" name="타원 1686">
                    <a:extLst>
                      <a:ext uri="{FF2B5EF4-FFF2-40B4-BE49-F238E27FC236}">
                        <a16:creationId xmlns:a16="http://schemas.microsoft.com/office/drawing/2014/main" id="{39CB611A-80BB-46A8-9B85-42E2AB82DA06}"/>
                      </a:ext>
                    </a:extLst>
                  </p:cNvPr>
                  <p:cNvSpPr/>
                  <p:nvPr/>
                </p:nvSpPr>
                <p:spPr>
                  <a:xfrm>
                    <a:off x="10386330" y="2067786"/>
                    <a:ext cx="623825" cy="62382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88" name="이등변 삼각형 1687">
                    <a:extLst>
                      <a:ext uri="{FF2B5EF4-FFF2-40B4-BE49-F238E27FC236}">
                        <a16:creationId xmlns:a16="http://schemas.microsoft.com/office/drawing/2014/main" id="{D753109A-4DD3-48FA-BF18-F0EE43B84CA7}"/>
                      </a:ext>
                    </a:extLst>
                  </p:cNvPr>
                  <p:cNvSpPr/>
                  <p:nvPr/>
                </p:nvSpPr>
                <p:spPr>
                  <a:xfrm flipV="1">
                    <a:off x="10494553" y="2582730"/>
                    <a:ext cx="407367" cy="372268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663" name="그룹 1662">
                  <a:extLst>
                    <a:ext uri="{FF2B5EF4-FFF2-40B4-BE49-F238E27FC236}">
                      <a16:creationId xmlns:a16="http://schemas.microsoft.com/office/drawing/2014/main" id="{AF76FE26-204A-4907-A7B6-826B722B06CE}"/>
                    </a:ext>
                  </a:extLst>
                </p:cNvPr>
                <p:cNvGrpSpPr/>
                <p:nvPr/>
              </p:nvGrpSpPr>
              <p:grpSpPr>
                <a:xfrm>
                  <a:off x="3045358" y="5008309"/>
                  <a:ext cx="100222" cy="129762"/>
                  <a:chOff x="10386330" y="2067786"/>
                  <a:chExt cx="623825" cy="887212"/>
                </a:xfrm>
                <a:solidFill>
                  <a:schemeClr val="accent6">
                    <a:lumMod val="60000"/>
                    <a:lumOff val="40000"/>
                  </a:schemeClr>
                </a:solidFill>
              </p:grpSpPr>
              <p:sp>
                <p:nvSpPr>
                  <p:cNvPr id="1685" name="타원 1684">
                    <a:extLst>
                      <a:ext uri="{FF2B5EF4-FFF2-40B4-BE49-F238E27FC236}">
                        <a16:creationId xmlns:a16="http://schemas.microsoft.com/office/drawing/2014/main" id="{ADE6557A-3865-4532-A310-6A96568F6807}"/>
                      </a:ext>
                    </a:extLst>
                  </p:cNvPr>
                  <p:cNvSpPr/>
                  <p:nvPr/>
                </p:nvSpPr>
                <p:spPr>
                  <a:xfrm>
                    <a:off x="10386330" y="2067786"/>
                    <a:ext cx="623825" cy="62382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86" name="이등변 삼각형 1685">
                    <a:extLst>
                      <a:ext uri="{FF2B5EF4-FFF2-40B4-BE49-F238E27FC236}">
                        <a16:creationId xmlns:a16="http://schemas.microsoft.com/office/drawing/2014/main" id="{87419190-4138-4F62-8449-6C7499E1524E}"/>
                      </a:ext>
                    </a:extLst>
                  </p:cNvPr>
                  <p:cNvSpPr/>
                  <p:nvPr/>
                </p:nvSpPr>
                <p:spPr>
                  <a:xfrm flipV="1">
                    <a:off x="10494553" y="2582730"/>
                    <a:ext cx="407367" cy="372268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664" name="그룹 1663">
                  <a:extLst>
                    <a:ext uri="{FF2B5EF4-FFF2-40B4-BE49-F238E27FC236}">
                      <a16:creationId xmlns:a16="http://schemas.microsoft.com/office/drawing/2014/main" id="{D4072CD7-B904-49ED-8293-CEC074E980CE}"/>
                    </a:ext>
                  </a:extLst>
                </p:cNvPr>
                <p:cNvGrpSpPr/>
                <p:nvPr/>
              </p:nvGrpSpPr>
              <p:grpSpPr>
                <a:xfrm>
                  <a:off x="2973636" y="5278034"/>
                  <a:ext cx="100222" cy="129762"/>
                  <a:chOff x="10386330" y="2067786"/>
                  <a:chExt cx="623825" cy="887212"/>
                </a:xfrm>
                <a:solidFill>
                  <a:schemeClr val="accent6">
                    <a:lumMod val="60000"/>
                    <a:lumOff val="40000"/>
                  </a:schemeClr>
                </a:solidFill>
              </p:grpSpPr>
              <p:sp>
                <p:nvSpPr>
                  <p:cNvPr id="1683" name="타원 1682">
                    <a:extLst>
                      <a:ext uri="{FF2B5EF4-FFF2-40B4-BE49-F238E27FC236}">
                        <a16:creationId xmlns:a16="http://schemas.microsoft.com/office/drawing/2014/main" id="{8AC6D9B7-F389-4C05-8F7B-DAC43AED2A08}"/>
                      </a:ext>
                    </a:extLst>
                  </p:cNvPr>
                  <p:cNvSpPr/>
                  <p:nvPr/>
                </p:nvSpPr>
                <p:spPr>
                  <a:xfrm>
                    <a:off x="10386330" y="2067786"/>
                    <a:ext cx="623825" cy="62382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84" name="이등변 삼각형 1683">
                    <a:extLst>
                      <a:ext uri="{FF2B5EF4-FFF2-40B4-BE49-F238E27FC236}">
                        <a16:creationId xmlns:a16="http://schemas.microsoft.com/office/drawing/2014/main" id="{A959E283-6BAF-4C20-93A0-10593876838E}"/>
                      </a:ext>
                    </a:extLst>
                  </p:cNvPr>
                  <p:cNvSpPr/>
                  <p:nvPr/>
                </p:nvSpPr>
                <p:spPr>
                  <a:xfrm flipV="1">
                    <a:off x="10494553" y="2582730"/>
                    <a:ext cx="407367" cy="372268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665" name="그룹 1664">
                  <a:extLst>
                    <a:ext uri="{FF2B5EF4-FFF2-40B4-BE49-F238E27FC236}">
                      <a16:creationId xmlns:a16="http://schemas.microsoft.com/office/drawing/2014/main" id="{85A50B06-EF0B-44B6-A1AB-2A56436282FD}"/>
                    </a:ext>
                  </a:extLst>
                </p:cNvPr>
                <p:cNvGrpSpPr/>
                <p:nvPr/>
              </p:nvGrpSpPr>
              <p:grpSpPr>
                <a:xfrm>
                  <a:off x="1319057" y="5522169"/>
                  <a:ext cx="100222" cy="129762"/>
                  <a:chOff x="10386330" y="2067786"/>
                  <a:chExt cx="623825" cy="887212"/>
                </a:xfrm>
                <a:solidFill>
                  <a:schemeClr val="accent6">
                    <a:lumMod val="60000"/>
                    <a:lumOff val="40000"/>
                  </a:schemeClr>
                </a:solidFill>
              </p:grpSpPr>
              <p:sp>
                <p:nvSpPr>
                  <p:cNvPr id="1681" name="타원 1680">
                    <a:extLst>
                      <a:ext uri="{FF2B5EF4-FFF2-40B4-BE49-F238E27FC236}">
                        <a16:creationId xmlns:a16="http://schemas.microsoft.com/office/drawing/2014/main" id="{E06978B2-A8D8-4EA5-B7C8-93CA65B19983}"/>
                      </a:ext>
                    </a:extLst>
                  </p:cNvPr>
                  <p:cNvSpPr/>
                  <p:nvPr/>
                </p:nvSpPr>
                <p:spPr>
                  <a:xfrm>
                    <a:off x="10386330" y="2067786"/>
                    <a:ext cx="623825" cy="62382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82" name="이등변 삼각형 1681">
                    <a:extLst>
                      <a:ext uri="{FF2B5EF4-FFF2-40B4-BE49-F238E27FC236}">
                        <a16:creationId xmlns:a16="http://schemas.microsoft.com/office/drawing/2014/main" id="{C6A38FFF-B99F-4B80-839D-91B03164CCC3}"/>
                      </a:ext>
                    </a:extLst>
                  </p:cNvPr>
                  <p:cNvSpPr/>
                  <p:nvPr/>
                </p:nvSpPr>
                <p:spPr>
                  <a:xfrm flipV="1">
                    <a:off x="10494553" y="2582730"/>
                    <a:ext cx="407367" cy="372268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666" name="그룹 1665">
                  <a:extLst>
                    <a:ext uri="{FF2B5EF4-FFF2-40B4-BE49-F238E27FC236}">
                      <a16:creationId xmlns:a16="http://schemas.microsoft.com/office/drawing/2014/main" id="{004F81E0-DD2E-431C-842D-FA48ABA46832}"/>
                    </a:ext>
                  </a:extLst>
                </p:cNvPr>
                <p:cNvGrpSpPr/>
                <p:nvPr/>
              </p:nvGrpSpPr>
              <p:grpSpPr>
                <a:xfrm>
                  <a:off x="1179488" y="5666675"/>
                  <a:ext cx="100222" cy="129762"/>
                  <a:chOff x="10386330" y="2067786"/>
                  <a:chExt cx="623825" cy="887212"/>
                </a:xfrm>
                <a:solidFill>
                  <a:schemeClr val="accent6">
                    <a:lumMod val="60000"/>
                    <a:lumOff val="40000"/>
                  </a:schemeClr>
                </a:solidFill>
              </p:grpSpPr>
              <p:sp>
                <p:nvSpPr>
                  <p:cNvPr id="1679" name="타원 1678">
                    <a:extLst>
                      <a:ext uri="{FF2B5EF4-FFF2-40B4-BE49-F238E27FC236}">
                        <a16:creationId xmlns:a16="http://schemas.microsoft.com/office/drawing/2014/main" id="{B4CA9929-1E98-4942-B227-8E72E9196882}"/>
                      </a:ext>
                    </a:extLst>
                  </p:cNvPr>
                  <p:cNvSpPr/>
                  <p:nvPr/>
                </p:nvSpPr>
                <p:spPr>
                  <a:xfrm>
                    <a:off x="10386330" y="2067786"/>
                    <a:ext cx="623825" cy="62382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80" name="이등변 삼각형 1679">
                    <a:extLst>
                      <a:ext uri="{FF2B5EF4-FFF2-40B4-BE49-F238E27FC236}">
                        <a16:creationId xmlns:a16="http://schemas.microsoft.com/office/drawing/2014/main" id="{F7A5FCD0-E549-49DF-B499-FB1563E335D2}"/>
                      </a:ext>
                    </a:extLst>
                  </p:cNvPr>
                  <p:cNvSpPr/>
                  <p:nvPr/>
                </p:nvSpPr>
                <p:spPr>
                  <a:xfrm flipV="1">
                    <a:off x="10494553" y="2582730"/>
                    <a:ext cx="407367" cy="372268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667" name="그룹 1666">
                  <a:extLst>
                    <a:ext uri="{FF2B5EF4-FFF2-40B4-BE49-F238E27FC236}">
                      <a16:creationId xmlns:a16="http://schemas.microsoft.com/office/drawing/2014/main" id="{3ACF8436-789B-4081-90B0-FE8D15061CC9}"/>
                    </a:ext>
                  </a:extLst>
                </p:cNvPr>
                <p:cNvGrpSpPr/>
                <p:nvPr/>
              </p:nvGrpSpPr>
              <p:grpSpPr>
                <a:xfrm>
                  <a:off x="1206682" y="5906603"/>
                  <a:ext cx="100222" cy="129762"/>
                  <a:chOff x="10386330" y="2067786"/>
                  <a:chExt cx="623825" cy="887212"/>
                </a:xfrm>
                <a:solidFill>
                  <a:schemeClr val="accent6">
                    <a:lumMod val="60000"/>
                    <a:lumOff val="40000"/>
                  </a:schemeClr>
                </a:solidFill>
              </p:grpSpPr>
              <p:sp>
                <p:nvSpPr>
                  <p:cNvPr id="1677" name="타원 1676">
                    <a:extLst>
                      <a:ext uri="{FF2B5EF4-FFF2-40B4-BE49-F238E27FC236}">
                        <a16:creationId xmlns:a16="http://schemas.microsoft.com/office/drawing/2014/main" id="{5E6BFD83-6070-40BE-9AA7-8E436DACE538}"/>
                      </a:ext>
                    </a:extLst>
                  </p:cNvPr>
                  <p:cNvSpPr/>
                  <p:nvPr/>
                </p:nvSpPr>
                <p:spPr>
                  <a:xfrm>
                    <a:off x="10386330" y="2067786"/>
                    <a:ext cx="623825" cy="62382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78" name="이등변 삼각형 1677">
                    <a:extLst>
                      <a:ext uri="{FF2B5EF4-FFF2-40B4-BE49-F238E27FC236}">
                        <a16:creationId xmlns:a16="http://schemas.microsoft.com/office/drawing/2014/main" id="{C6296C0E-5A36-491F-89F5-0AC750E8DDFE}"/>
                      </a:ext>
                    </a:extLst>
                  </p:cNvPr>
                  <p:cNvSpPr/>
                  <p:nvPr/>
                </p:nvSpPr>
                <p:spPr>
                  <a:xfrm flipV="1">
                    <a:off x="10494553" y="2582730"/>
                    <a:ext cx="407367" cy="372268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668" name="그룹 1667">
                  <a:extLst>
                    <a:ext uri="{FF2B5EF4-FFF2-40B4-BE49-F238E27FC236}">
                      <a16:creationId xmlns:a16="http://schemas.microsoft.com/office/drawing/2014/main" id="{8350C042-1199-4C03-AEA5-367B462994A2}"/>
                    </a:ext>
                  </a:extLst>
                </p:cNvPr>
                <p:cNvGrpSpPr/>
                <p:nvPr/>
              </p:nvGrpSpPr>
              <p:grpSpPr>
                <a:xfrm>
                  <a:off x="1515910" y="5760557"/>
                  <a:ext cx="100222" cy="129762"/>
                  <a:chOff x="10386330" y="2067786"/>
                  <a:chExt cx="623825" cy="887212"/>
                </a:xfrm>
                <a:solidFill>
                  <a:schemeClr val="accent6">
                    <a:lumMod val="60000"/>
                    <a:lumOff val="40000"/>
                  </a:schemeClr>
                </a:solidFill>
              </p:grpSpPr>
              <p:sp>
                <p:nvSpPr>
                  <p:cNvPr id="1675" name="타원 1674">
                    <a:extLst>
                      <a:ext uri="{FF2B5EF4-FFF2-40B4-BE49-F238E27FC236}">
                        <a16:creationId xmlns:a16="http://schemas.microsoft.com/office/drawing/2014/main" id="{820EAA64-2446-48A7-9C35-3F5D1830FD3C}"/>
                      </a:ext>
                    </a:extLst>
                  </p:cNvPr>
                  <p:cNvSpPr/>
                  <p:nvPr/>
                </p:nvSpPr>
                <p:spPr>
                  <a:xfrm>
                    <a:off x="10386330" y="2067786"/>
                    <a:ext cx="623825" cy="62382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76" name="이등변 삼각형 1675">
                    <a:extLst>
                      <a:ext uri="{FF2B5EF4-FFF2-40B4-BE49-F238E27FC236}">
                        <a16:creationId xmlns:a16="http://schemas.microsoft.com/office/drawing/2014/main" id="{553C71B8-95F3-4BC5-8BEE-83CEF9AD0136}"/>
                      </a:ext>
                    </a:extLst>
                  </p:cNvPr>
                  <p:cNvSpPr/>
                  <p:nvPr/>
                </p:nvSpPr>
                <p:spPr>
                  <a:xfrm flipV="1">
                    <a:off x="10494553" y="2582730"/>
                    <a:ext cx="407367" cy="372268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669" name="그룹 1668">
                  <a:extLst>
                    <a:ext uri="{FF2B5EF4-FFF2-40B4-BE49-F238E27FC236}">
                      <a16:creationId xmlns:a16="http://schemas.microsoft.com/office/drawing/2014/main" id="{38F62C07-49BD-44D2-9C50-B09D121CF116}"/>
                    </a:ext>
                  </a:extLst>
                </p:cNvPr>
                <p:cNvGrpSpPr/>
                <p:nvPr/>
              </p:nvGrpSpPr>
              <p:grpSpPr>
                <a:xfrm>
                  <a:off x="1693048" y="6059976"/>
                  <a:ext cx="100222" cy="129762"/>
                  <a:chOff x="10386330" y="2067786"/>
                  <a:chExt cx="623825" cy="887212"/>
                </a:xfrm>
                <a:solidFill>
                  <a:schemeClr val="accent6">
                    <a:lumMod val="60000"/>
                    <a:lumOff val="40000"/>
                  </a:schemeClr>
                </a:solidFill>
              </p:grpSpPr>
              <p:sp>
                <p:nvSpPr>
                  <p:cNvPr id="1673" name="타원 1672">
                    <a:extLst>
                      <a:ext uri="{FF2B5EF4-FFF2-40B4-BE49-F238E27FC236}">
                        <a16:creationId xmlns:a16="http://schemas.microsoft.com/office/drawing/2014/main" id="{BE11F4C0-68E4-4C4D-A15C-D5BAA9DCB824}"/>
                      </a:ext>
                    </a:extLst>
                  </p:cNvPr>
                  <p:cNvSpPr/>
                  <p:nvPr/>
                </p:nvSpPr>
                <p:spPr>
                  <a:xfrm>
                    <a:off x="10386330" y="2067786"/>
                    <a:ext cx="623825" cy="62382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74" name="이등변 삼각형 1673">
                    <a:extLst>
                      <a:ext uri="{FF2B5EF4-FFF2-40B4-BE49-F238E27FC236}">
                        <a16:creationId xmlns:a16="http://schemas.microsoft.com/office/drawing/2014/main" id="{45A12A3C-D382-4327-8374-5ABC3809A217}"/>
                      </a:ext>
                    </a:extLst>
                  </p:cNvPr>
                  <p:cNvSpPr/>
                  <p:nvPr/>
                </p:nvSpPr>
                <p:spPr>
                  <a:xfrm flipV="1">
                    <a:off x="10494553" y="2582730"/>
                    <a:ext cx="407367" cy="372268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670" name="그룹 1669">
                  <a:extLst>
                    <a:ext uri="{FF2B5EF4-FFF2-40B4-BE49-F238E27FC236}">
                      <a16:creationId xmlns:a16="http://schemas.microsoft.com/office/drawing/2014/main" id="{BC4695F8-33E3-4455-A7E5-AA237BE8961D}"/>
                    </a:ext>
                  </a:extLst>
                </p:cNvPr>
                <p:cNvGrpSpPr/>
                <p:nvPr/>
              </p:nvGrpSpPr>
              <p:grpSpPr>
                <a:xfrm>
                  <a:off x="1812393" y="6060068"/>
                  <a:ext cx="100222" cy="129762"/>
                  <a:chOff x="10386330" y="2067786"/>
                  <a:chExt cx="623825" cy="887212"/>
                </a:xfrm>
                <a:solidFill>
                  <a:schemeClr val="accent6">
                    <a:lumMod val="60000"/>
                    <a:lumOff val="40000"/>
                  </a:schemeClr>
                </a:solidFill>
              </p:grpSpPr>
              <p:sp>
                <p:nvSpPr>
                  <p:cNvPr id="1671" name="타원 1670">
                    <a:extLst>
                      <a:ext uri="{FF2B5EF4-FFF2-40B4-BE49-F238E27FC236}">
                        <a16:creationId xmlns:a16="http://schemas.microsoft.com/office/drawing/2014/main" id="{68C375EC-3C27-4CE0-A24E-CEBF13EB4C47}"/>
                      </a:ext>
                    </a:extLst>
                  </p:cNvPr>
                  <p:cNvSpPr/>
                  <p:nvPr/>
                </p:nvSpPr>
                <p:spPr>
                  <a:xfrm>
                    <a:off x="10386330" y="2067786"/>
                    <a:ext cx="623825" cy="62382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72" name="이등변 삼각형 1671">
                    <a:extLst>
                      <a:ext uri="{FF2B5EF4-FFF2-40B4-BE49-F238E27FC236}">
                        <a16:creationId xmlns:a16="http://schemas.microsoft.com/office/drawing/2014/main" id="{ED500B26-F9D8-4F50-B5C5-08B3A246C6D1}"/>
                      </a:ext>
                    </a:extLst>
                  </p:cNvPr>
                  <p:cNvSpPr/>
                  <p:nvPr/>
                </p:nvSpPr>
                <p:spPr>
                  <a:xfrm flipV="1">
                    <a:off x="10494553" y="2582730"/>
                    <a:ext cx="407367" cy="372268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grpSp>
          <p:nvGrpSpPr>
            <p:cNvPr id="1758" name="그룹 1757">
              <a:extLst>
                <a:ext uri="{FF2B5EF4-FFF2-40B4-BE49-F238E27FC236}">
                  <a16:creationId xmlns:a16="http://schemas.microsoft.com/office/drawing/2014/main" id="{1A772B13-FE7D-4935-A63F-7B64EF566BCC}"/>
                </a:ext>
              </a:extLst>
            </p:cNvPr>
            <p:cNvGrpSpPr/>
            <p:nvPr/>
          </p:nvGrpSpPr>
          <p:grpSpPr>
            <a:xfrm>
              <a:off x="1144213" y="5624450"/>
              <a:ext cx="152199" cy="223140"/>
              <a:chOff x="10202485" y="1506477"/>
              <a:chExt cx="947352" cy="1525658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759" name="타원 1758">
                <a:extLst>
                  <a:ext uri="{FF2B5EF4-FFF2-40B4-BE49-F238E27FC236}">
                    <a16:creationId xmlns:a16="http://schemas.microsoft.com/office/drawing/2014/main" id="{5A7145E6-4221-4714-8684-4361E63DCAC4}"/>
                  </a:ext>
                </a:extLst>
              </p:cNvPr>
              <p:cNvSpPr/>
              <p:nvPr/>
            </p:nvSpPr>
            <p:spPr>
              <a:xfrm>
                <a:off x="10202485" y="1506477"/>
                <a:ext cx="947352" cy="104102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60" name="이등변 삼각형 1759">
                <a:extLst>
                  <a:ext uri="{FF2B5EF4-FFF2-40B4-BE49-F238E27FC236}">
                    <a16:creationId xmlns:a16="http://schemas.microsoft.com/office/drawing/2014/main" id="{42B21C50-3412-4407-A974-A64499ABD882}"/>
                  </a:ext>
                </a:extLst>
              </p:cNvPr>
              <p:cNvSpPr/>
              <p:nvPr/>
            </p:nvSpPr>
            <p:spPr>
              <a:xfrm flipV="1">
                <a:off x="10343182" y="2254531"/>
                <a:ext cx="618634" cy="77760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61" name="타원 1760">
              <a:extLst>
                <a:ext uri="{FF2B5EF4-FFF2-40B4-BE49-F238E27FC236}">
                  <a16:creationId xmlns:a16="http://schemas.microsoft.com/office/drawing/2014/main" id="{0C4E29EE-B1D9-4902-BF7C-31BF7043DEBE}"/>
                </a:ext>
              </a:extLst>
            </p:cNvPr>
            <p:cNvSpPr/>
            <p:nvPr/>
          </p:nvSpPr>
          <p:spPr>
            <a:xfrm>
              <a:off x="1165504" y="5647279"/>
              <a:ext cx="108281" cy="1079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056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D90B3298-6043-432F-9E32-F982BEC07778}"/>
              </a:ext>
            </a:extLst>
          </p:cNvPr>
          <p:cNvSpPr/>
          <p:nvPr/>
        </p:nvSpPr>
        <p:spPr>
          <a:xfrm>
            <a:off x="17059" y="1135676"/>
            <a:ext cx="9874370" cy="55517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3B6A65-8332-4DA1-AF42-776A407E0A73}"/>
              </a:ext>
            </a:extLst>
          </p:cNvPr>
          <p:cNvSpPr/>
          <p:nvPr/>
        </p:nvSpPr>
        <p:spPr>
          <a:xfrm>
            <a:off x="17059" y="1135676"/>
            <a:ext cx="9874370" cy="388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B793379-4412-4376-8A6F-AD777511D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6" y="1146174"/>
            <a:ext cx="1151283" cy="370056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F4F0629E-6EA3-49F9-B02F-35226D386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221" y="106680"/>
            <a:ext cx="2288403" cy="6644640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6E6809A4-7875-4E48-AEBC-FB827B9C5653}"/>
              </a:ext>
            </a:extLst>
          </p:cNvPr>
          <p:cNvSpPr txBox="1"/>
          <p:nvPr/>
        </p:nvSpPr>
        <p:spPr>
          <a:xfrm>
            <a:off x="10600944" y="466247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독거노인 </a:t>
            </a:r>
            <a:r>
              <a:rPr lang="en-US" altLang="ko-KR" sz="1000" dirty="0"/>
              <a:t>AI </a:t>
            </a:r>
            <a:r>
              <a:rPr lang="ko-KR" altLang="en-US" sz="1000" dirty="0" err="1"/>
              <a:t>안심케어</a:t>
            </a:r>
            <a:endParaRPr lang="ko-KR" altLang="en-US" sz="10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344DC11-D38F-4243-8EC0-6BFFF1FFCBBE}"/>
              </a:ext>
            </a:extLst>
          </p:cNvPr>
          <p:cNvSpPr txBox="1"/>
          <p:nvPr/>
        </p:nvSpPr>
        <p:spPr>
          <a:xfrm>
            <a:off x="10594966" y="691193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index</a:t>
            </a:r>
            <a:endParaRPr lang="ko-KR" altLang="en-US" sz="10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9C22A05-1B67-4043-9C4A-077D405B7AC7}"/>
              </a:ext>
            </a:extLst>
          </p:cNvPr>
          <p:cNvSpPr txBox="1"/>
          <p:nvPr/>
        </p:nvSpPr>
        <p:spPr>
          <a:xfrm>
            <a:off x="10600944" y="904724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전체 보기 </a:t>
            </a:r>
            <a:r>
              <a:rPr lang="en-US" altLang="ko-KR" sz="1000" dirty="0"/>
              <a:t>index</a:t>
            </a:r>
            <a:endParaRPr lang="ko-KR" altLang="en-US" sz="10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D10B10B-1C92-4808-9715-7FC50F86D140}"/>
              </a:ext>
            </a:extLst>
          </p:cNvPr>
          <p:cNvSpPr txBox="1"/>
          <p:nvPr/>
        </p:nvSpPr>
        <p:spPr>
          <a:xfrm>
            <a:off x="10591494" y="176249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Monitoring_1</a:t>
            </a:r>
            <a:endParaRPr lang="ko-KR" altLang="en-US" sz="1000" dirty="0"/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CCA51D47-F778-4D2F-B106-1E7B9CBF5056}"/>
              </a:ext>
            </a:extLst>
          </p:cNvPr>
          <p:cNvSpPr/>
          <p:nvPr/>
        </p:nvSpPr>
        <p:spPr>
          <a:xfrm>
            <a:off x="1301070" y="1191952"/>
            <a:ext cx="19231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종합정보현황</a:t>
            </a: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0658FC14-2191-482E-B08E-34701C763203}"/>
              </a:ext>
            </a:extLst>
          </p:cNvPr>
          <p:cNvSpPr/>
          <p:nvPr/>
        </p:nvSpPr>
        <p:spPr>
          <a:xfrm>
            <a:off x="3537571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독거노인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안심케어</a:t>
            </a: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378D72B7-0F54-4485-9C24-37F84B110E5A}"/>
              </a:ext>
            </a:extLst>
          </p:cNvPr>
          <p:cNvSpPr/>
          <p:nvPr/>
        </p:nvSpPr>
        <p:spPr>
          <a:xfrm>
            <a:off x="5725600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스마트타운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관리</a:t>
            </a: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4B4F681C-B039-4AA8-9E63-94BB49CF0643}"/>
              </a:ext>
            </a:extLst>
          </p:cNvPr>
          <p:cNvSpPr/>
          <p:nvPr/>
        </p:nvSpPr>
        <p:spPr>
          <a:xfrm>
            <a:off x="20493" y="1545791"/>
            <a:ext cx="584655" cy="5114017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래픽 11" descr="단일 톱니바퀴 단색으로 채워진">
            <a:extLst>
              <a:ext uri="{FF2B5EF4-FFF2-40B4-BE49-F238E27FC236}">
                <a16:creationId xmlns:a16="http://schemas.microsoft.com/office/drawing/2014/main" id="{7912A135-DCE4-5547-9123-F453F4833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73674" y="1162028"/>
            <a:ext cx="276426" cy="276426"/>
          </a:xfrm>
          <a:prstGeom prst="rect">
            <a:avLst/>
          </a:prstGeom>
        </p:spPr>
      </p:pic>
      <p:pic>
        <p:nvPicPr>
          <p:cNvPr id="17" name="그래픽 16" descr="돋보기 단색으로 채워진">
            <a:extLst>
              <a:ext uri="{FF2B5EF4-FFF2-40B4-BE49-F238E27FC236}">
                <a16:creationId xmlns:a16="http://schemas.microsoft.com/office/drawing/2014/main" id="{E7A07C22-FF7A-3C48-AD04-5C895530E2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142" y="1185185"/>
            <a:ext cx="248587" cy="248587"/>
          </a:xfrm>
          <a:prstGeom prst="rect">
            <a:avLst/>
          </a:prstGeom>
        </p:spPr>
      </p:pic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5897CA0-E0A7-B44B-814E-D4C00FB9C4F5}"/>
              </a:ext>
            </a:extLst>
          </p:cNvPr>
          <p:cNvSpPr/>
          <p:nvPr/>
        </p:nvSpPr>
        <p:spPr>
          <a:xfrm>
            <a:off x="9465545" y="1387357"/>
            <a:ext cx="507202" cy="13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rgbClr val="254699"/>
                </a:solidFill>
              </a:rPr>
              <a:t>설정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2EF8E48-7611-584E-9F41-BD37DBDCBE18}"/>
              </a:ext>
            </a:extLst>
          </p:cNvPr>
          <p:cNvSpPr/>
          <p:nvPr/>
        </p:nvSpPr>
        <p:spPr>
          <a:xfrm>
            <a:off x="9135626" y="1389035"/>
            <a:ext cx="507202" cy="13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rgbClr val="254699"/>
                </a:solidFill>
              </a:rPr>
              <a:t>검색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52FF2F7-FBFA-C944-A6D2-339C448F9F98}"/>
              </a:ext>
            </a:extLst>
          </p:cNvPr>
          <p:cNvSpPr/>
          <p:nvPr/>
        </p:nvSpPr>
        <p:spPr>
          <a:xfrm>
            <a:off x="7731293" y="1202860"/>
            <a:ext cx="1481029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2021-11-22</a:t>
            </a:r>
            <a:r>
              <a:rPr lang="ko-KR" altLang="en-US" sz="800" b="1" dirty="0">
                <a:solidFill>
                  <a:schemeClr val="tx1"/>
                </a:solidFill>
              </a:rPr>
              <a:t> 월요일 </a:t>
            </a:r>
            <a:r>
              <a:rPr lang="en-US" altLang="ko-KR" sz="800" b="1" dirty="0">
                <a:solidFill>
                  <a:schemeClr val="tx1"/>
                </a:solidFill>
              </a:rPr>
              <a:t>21:56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1918B42-490D-4EE6-9ADE-A37075DC6E10}"/>
              </a:ext>
            </a:extLst>
          </p:cNvPr>
          <p:cNvGrpSpPr/>
          <p:nvPr/>
        </p:nvGrpSpPr>
        <p:grpSpPr>
          <a:xfrm>
            <a:off x="17285" y="3090034"/>
            <a:ext cx="578615" cy="1759277"/>
            <a:chOff x="1896660" y="2494410"/>
            <a:chExt cx="578615" cy="175927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3B68035-96C4-4037-81F9-4A0D4F6E0704}"/>
                </a:ext>
              </a:extLst>
            </p:cNvPr>
            <p:cNvGrpSpPr/>
            <p:nvPr/>
          </p:nvGrpSpPr>
          <p:grpSpPr>
            <a:xfrm>
              <a:off x="1896660" y="2494410"/>
              <a:ext cx="578615" cy="1759277"/>
              <a:chOff x="23472" y="2548963"/>
              <a:chExt cx="578615" cy="1759277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031D0AE8-B7BE-49C3-BFCB-58B53469D5C1}"/>
                  </a:ext>
                </a:extLst>
              </p:cNvPr>
              <p:cNvSpPr/>
              <p:nvPr/>
            </p:nvSpPr>
            <p:spPr>
              <a:xfrm>
                <a:off x="23472" y="2548963"/>
                <a:ext cx="573470" cy="175927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0B3FEB4F-526A-4247-9A21-3AB1C3885687}"/>
                  </a:ext>
                </a:extLst>
              </p:cNvPr>
              <p:cNvGrpSpPr/>
              <p:nvPr/>
            </p:nvGrpSpPr>
            <p:grpSpPr>
              <a:xfrm>
                <a:off x="29467" y="2601895"/>
                <a:ext cx="572620" cy="1599544"/>
                <a:chOff x="870511" y="-626618"/>
                <a:chExt cx="572620" cy="1599544"/>
              </a:xfrm>
            </p:grpSpPr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61742C53-9E76-4284-A263-B204C7496494}"/>
                    </a:ext>
                  </a:extLst>
                </p:cNvPr>
                <p:cNvSpPr/>
                <p:nvPr/>
              </p:nvSpPr>
              <p:spPr>
                <a:xfrm>
                  <a:off x="872424" y="-599619"/>
                  <a:ext cx="570707" cy="5072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r>
                    <a:rPr lang="ko-KR" altLang="en-US" sz="700" b="1" dirty="0">
                      <a:solidFill>
                        <a:srgbClr val="254699"/>
                      </a:solidFill>
                    </a:rPr>
                    <a:t>전체 보기</a:t>
                  </a:r>
                </a:p>
              </p:txBody>
            </p:sp>
            <p:pic>
              <p:nvPicPr>
                <p:cNvPr id="51" name="그래픽 50" descr="모니터 단색으로 채워진">
                  <a:extLst>
                    <a:ext uri="{FF2B5EF4-FFF2-40B4-BE49-F238E27FC236}">
                      <a16:creationId xmlns:a16="http://schemas.microsoft.com/office/drawing/2014/main" id="{82EE90B3-A86C-4DCE-B16F-75674F5160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3183" y="-626618"/>
                  <a:ext cx="450533" cy="450533"/>
                </a:xfrm>
                <a:prstGeom prst="rect">
                  <a:avLst/>
                </a:prstGeom>
              </p:spPr>
            </p:pic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A5BB6C43-37AD-425E-99DC-D756254281C3}"/>
                    </a:ext>
                  </a:extLst>
                </p:cNvPr>
                <p:cNvSpPr/>
                <p:nvPr/>
              </p:nvSpPr>
              <p:spPr>
                <a:xfrm>
                  <a:off x="870511" y="-83971"/>
                  <a:ext cx="570707" cy="5072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r>
                    <a:rPr lang="ko-KR" altLang="en-US" sz="700" b="1" dirty="0">
                      <a:solidFill>
                        <a:srgbClr val="254699"/>
                      </a:solidFill>
                    </a:rPr>
                    <a:t>상세 보기</a:t>
                  </a:r>
                </a:p>
              </p:txBody>
            </p:sp>
            <p:pic>
              <p:nvPicPr>
                <p:cNvPr id="53" name="그래픽 52" descr="사용자 단색으로 채워진">
                  <a:extLst>
                    <a:ext uri="{FF2B5EF4-FFF2-40B4-BE49-F238E27FC236}">
                      <a16:creationId xmlns:a16="http://schemas.microsoft.com/office/drawing/2014/main" id="{E5306D54-991C-4DDD-BF66-A708CECE50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2362" y="-86747"/>
                  <a:ext cx="403490" cy="403490"/>
                </a:xfrm>
                <a:prstGeom prst="rect">
                  <a:avLst/>
                </a:prstGeom>
              </p:spPr>
            </p:pic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D47A7D58-7E17-4153-AB80-1E3B6ACCB3AB}"/>
                    </a:ext>
                  </a:extLst>
                </p:cNvPr>
                <p:cNvSpPr/>
                <p:nvPr/>
              </p:nvSpPr>
              <p:spPr>
                <a:xfrm>
                  <a:off x="872189" y="465682"/>
                  <a:ext cx="570707" cy="5072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r>
                    <a:rPr lang="en-US" altLang="ko-KR" sz="700" b="1" dirty="0">
                      <a:solidFill>
                        <a:srgbClr val="254699"/>
                      </a:solidFill>
                    </a:rPr>
                    <a:t>QR</a:t>
                  </a:r>
                  <a:r>
                    <a:rPr lang="ko-KR" altLang="en-US" sz="700" b="1" dirty="0">
                      <a:solidFill>
                        <a:srgbClr val="254699"/>
                      </a:solidFill>
                    </a:rPr>
                    <a:t> 관리</a:t>
                  </a:r>
                </a:p>
              </p:txBody>
            </p:sp>
          </p:grpSp>
        </p:grpSp>
        <p:pic>
          <p:nvPicPr>
            <p:cNvPr id="1026" name="Picture 2" descr="Qr code">
              <a:extLst>
                <a:ext uri="{FF2B5EF4-FFF2-40B4-BE49-F238E27FC236}">
                  <a16:creationId xmlns:a16="http://schemas.microsoft.com/office/drawing/2014/main" id="{4EFC915A-FF2B-4B6D-9AC4-B0D5531C0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014412" y="3650248"/>
              <a:ext cx="345244" cy="3452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1C3B83-5EE4-ED44-816C-5C377703BC5E}"/>
              </a:ext>
            </a:extLst>
          </p:cNvPr>
          <p:cNvSpPr/>
          <p:nvPr/>
        </p:nvSpPr>
        <p:spPr>
          <a:xfrm>
            <a:off x="26316" y="4792613"/>
            <a:ext cx="578318" cy="5072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ko-KR" altLang="en-US" sz="700" b="1" dirty="0">
                <a:solidFill>
                  <a:srgbClr val="254699"/>
                </a:solidFill>
              </a:rPr>
              <a:t>화상 통화</a:t>
            </a:r>
          </a:p>
        </p:txBody>
      </p:sp>
      <p:pic>
        <p:nvPicPr>
          <p:cNvPr id="20" name="그래픽 19" descr="온라인 모임 단색으로 채워진">
            <a:extLst>
              <a:ext uri="{FF2B5EF4-FFF2-40B4-BE49-F238E27FC236}">
                <a16:creationId xmlns:a16="http://schemas.microsoft.com/office/drawing/2014/main" id="{301FC52B-8AAE-E844-B77E-55AA3722B4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7246" y="4820959"/>
            <a:ext cx="380717" cy="380717"/>
          </a:xfrm>
          <a:prstGeom prst="rect">
            <a:avLst/>
          </a:prstGeom>
        </p:spPr>
      </p:pic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27B3859B-ABD0-4669-9B35-1B7DDAEBFF3A}"/>
              </a:ext>
            </a:extLst>
          </p:cNvPr>
          <p:cNvSpPr/>
          <p:nvPr/>
        </p:nvSpPr>
        <p:spPr>
          <a:xfrm>
            <a:off x="23491" y="1556120"/>
            <a:ext cx="570707" cy="5072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ko-KR" altLang="en-US" sz="700" b="1" dirty="0">
                <a:solidFill>
                  <a:srgbClr val="254699"/>
                </a:solidFill>
              </a:rPr>
              <a:t>헬스 케어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E71A7AC-1FE8-CA46-9D27-24048023025E}"/>
              </a:ext>
            </a:extLst>
          </p:cNvPr>
          <p:cNvSpPr/>
          <p:nvPr/>
        </p:nvSpPr>
        <p:spPr>
          <a:xfrm>
            <a:off x="25193" y="2075760"/>
            <a:ext cx="570707" cy="5072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ko-KR" altLang="en-US" sz="700" b="1" dirty="0">
                <a:solidFill>
                  <a:srgbClr val="254699"/>
                </a:solidFill>
              </a:rPr>
              <a:t>심신 케어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56C2A4C-76DD-2B4A-92DA-F9E655BA154F}"/>
              </a:ext>
            </a:extLst>
          </p:cNvPr>
          <p:cNvSpPr/>
          <p:nvPr/>
        </p:nvSpPr>
        <p:spPr>
          <a:xfrm>
            <a:off x="26763" y="2593333"/>
            <a:ext cx="570707" cy="5072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en-US" altLang="ko-KR" sz="700" b="1" dirty="0">
                <a:solidFill>
                  <a:srgbClr val="254699"/>
                </a:solidFill>
              </a:rPr>
              <a:t>QR </a:t>
            </a:r>
            <a:r>
              <a:rPr lang="ko-KR" altLang="en-US" sz="700" b="1" dirty="0">
                <a:solidFill>
                  <a:srgbClr val="254699"/>
                </a:solidFill>
              </a:rPr>
              <a:t>출입관리</a:t>
            </a:r>
            <a:endParaRPr lang="en-US" altLang="ko-KR" sz="700" b="1" dirty="0">
              <a:solidFill>
                <a:srgbClr val="254699"/>
              </a:solidFill>
            </a:endParaRPr>
          </a:p>
        </p:txBody>
      </p:sp>
      <p:pic>
        <p:nvPicPr>
          <p:cNvPr id="4" name="그래픽 3" descr="실행 단색으로 채워진">
            <a:extLst>
              <a:ext uri="{FF2B5EF4-FFF2-40B4-BE49-F238E27FC236}">
                <a16:creationId xmlns:a16="http://schemas.microsoft.com/office/drawing/2014/main" id="{55C692A3-870E-5B4B-8DC5-DFD5F4A346D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9035" y="1584537"/>
            <a:ext cx="359875" cy="359875"/>
          </a:xfrm>
          <a:prstGeom prst="rect">
            <a:avLst/>
          </a:prstGeom>
        </p:spPr>
      </p:pic>
      <p:pic>
        <p:nvPicPr>
          <p:cNvPr id="9" name="그래픽 8" descr="명상 단색으로 채워진">
            <a:extLst>
              <a:ext uri="{FF2B5EF4-FFF2-40B4-BE49-F238E27FC236}">
                <a16:creationId xmlns:a16="http://schemas.microsoft.com/office/drawing/2014/main" id="{4E56955F-9D55-E44C-A7F1-32DE5EFF6A7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1504" y="2074253"/>
            <a:ext cx="402166" cy="402166"/>
          </a:xfrm>
          <a:prstGeom prst="rect">
            <a:avLst/>
          </a:prstGeom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AA66E1A1-E2B0-4A2E-B095-D48DF1318C4E}"/>
              </a:ext>
            </a:extLst>
          </p:cNvPr>
          <p:cNvSpPr/>
          <p:nvPr/>
        </p:nvSpPr>
        <p:spPr>
          <a:xfrm>
            <a:off x="655907" y="1545790"/>
            <a:ext cx="9194193" cy="511401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래픽 12" descr="QR 코드 단색으로 채워진">
            <a:extLst>
              <a:ext uri="{FF2B5EF4-FFF2-40B4-BE49-F238E27FC236}">
                <a16:creationId xmlns:a16="http://schemas.microsoft.com/office/drawing/2014/main" id="{D957C0A4-3F3A-EE45-AD06-66EF66F78FD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22542" y="2611848"/>
            <a:ext cx="372889" cy="372889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D72F4CE0-2844-4EA5-8134-2CAC61E9C38B}"/>
              </a:ext>
            </a:extLst>
          </p:cNvPr>
          <p:cNvSpPr/>
          <p:nvPr/>
        </p:nvSpPr>
        <p:spPr>
          <a:xfrm>
            <a:off x="755902" y="1658162"/>
            <a:ext cx="1492933" cy="28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QR </a:t>
            </a:r>
            <a:r>
              <a:rPr lang="ko-KR" altLang="en-US" sz="1000" b="1" dirty="0">
                <a:solidFill>
                  <a:schemeClr val="tx1"/>
                </a:solidFill>
              </a:rPr>
              <a:t>출입 등록자 관리</a:t>
            </a:r>
          </a:p>
        </p:txBody>
      </p:sp>
      <p:graphicFrame>
        <p:nvGraphicFramePr>
          <p:cNvPr id="56" name="표 11">
            <a:extLst>
              <a:ext uri="{FF2B5EF4-FFF2-40B4-BE49-F238E27FC236}">
                <a16:creationId xmlns:a16="http://schemas.microsoft.com/office/drawing/2014/main" id="{AAB26837-8DAE-4622-B2B8-50BA836C27B1}"/>
              </a:ext>
            </a:extLst>
          </p:cNvPr>
          <p:cNvGraphicFramePr>
            <a:graphicFrameLocks noGrp="1"/>
          </p:cNvGraphicFramePr>
          <p:nvPr/>
        </p:nvGraphicFramePr>
        <p:xfrm>
          <a:off x="743511" y="2479985"/>
          <a:ext cx="5871699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619">
                  <a:extLst>
                    <a:ext uri="{9D8B030D-6E8A-4147-A177-3AD203B41FA5}">
                      <a16:colId xmlns:a16="http://schemas.microsoft.com/office/drawing/2014/main" val="1918795998"/>
                    </a:ext>
                  </a:extLst>
                </a:gridCol>
                <a:gridCol w="1001200">
                  <a:extLst>
                    <a:ext uri="{9D8B030D-6E8A-4147-A177-3AD203B41FA5}">
                      <a16:colId xmlns:a16="http://schemas.microsoft.com/office/drawing/2014/main" val="2076206072"/>
                    </a:ext>
                  </a:extLst>
                </a:gridCol>
                <a:gridCol w="1120609">
                  <a:extLst>
                    <a:ext uri="{9D8B030D-6E8A-4147-A177-3AD203B41FA5}">
                      <a16:colId xmlns:a16="http://schemas.microsoft.com/office/drawing/2014/main" val="3290709867"/>
                    </a:ext>
                  </a:extLst>
                </a:gridCol>
                <a:gridCol w="744011">
                  <a:extLst>
                    <a:ext uri="{9D8B030D-6E8A-4147-A177-3AD203B41FA5}">
                      <a16:colId xmlns:a16="http://schemas.microsoft.com/office/drawing/2014/main" val="1681018789"/>
                    </a:ext>
                  </a:extLst>
                </a:gridCol>
                <a:gridCol w="762382">
                  <a:extLst>
                    <a:ext uri="{9D8B030D-6E8A-4147-A177-3AD203B41FA5}">
                      <a16:colId xmlns:a16="http://schemas.microsoft.com/office/drawing/2014/main" val="2364144912"/>
                    </a:ext>
                  </a:extLst>
                </a:gridCol>
                <a:gridCol w="1001200">
                  <a:extLst>
                    <a:ext uri="{9D8B030D-6E8A-4147-A177-3AD203B41FA5}">
                      <a16:colId xmlns:a16="http://schemas.microsoft.com/office/drawing/2014/main" val="1375644915"/>
                    </a:ext>
                  </a:extLst>
                </a:gridCol>
                <a:gridCol w="826678">
                  <a:extLst>
                    <a:ext uri="{9D8B030D-6E8A-4147-A177-3AD203B41FA5}">
                      <a16:colId xmlns:a16="http://schemas.microsoft.com/office/drawing/2014/main" val="717491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일시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나이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전화번호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QR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0404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□</a:t>
                      </a:r>
                      <a:endParaRPr lang="en-US" altLang="ko-KR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AA</a:t>
                      </a:r>
                      <a:r>
                        <a:rPr lang="ko-KR" altLang="en-US" sz="900" dirty="0"/>
                        <a:t> 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60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세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010-1234-5678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2282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AA</a:t>
                      </a:r>
                      <a:r>
                        <a:rPr lang="ko-KR" altLang="en-US" sz="900" dirty="0"/>
                        <a:t> 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60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세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010-1234-5678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2945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AA</a:t>
                      </a:r>
                      <a:r>
                        <a:rPr lang="ko-KR" altLang="en-US" sz="900" dirty="0"/>
                        <a:t> 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60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세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010-1234-5678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075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AA</a:t>
                      </a:r>
                      <a:r>
                        <a:rPr lang="ko-KR" altLang="en-US" sz="900" dirty="0"/>
                        <a:t> 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60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세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010-1234-5678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보기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3398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AA</a:t>
                      </a:r>
                      <a:r>
                        <a:rPr lang="ko-KR" altLang="en-US" sz="900" dirty="0"/>
                        <a:t> 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60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세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010-1234-5678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보기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4424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AA</a:t>
                      </a:r>
                      <a:r>
                        <a:rPr lang="ko-KR" altLang="en-US" sz="900" dirty="0"/>
                        <a:t> 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60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세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010-1234-5678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보기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068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AA</a:t>
                      </a:r>
                      <a:r>
                        <a:rPr lang="ko-KR" altLang="en-US" sz="900" dirty="0"/>
                        <a:t> 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60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세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010-1234-5678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보기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4453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AA</a:t>
                      </a:r>
                      <a:r>
                        <a:rPr lang="ko-KR" altLang="en-US" sz="900" dirty="0"/>
                        <a:t> 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60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세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010-1234-5678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보기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7321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AA</a:t>
                      </a:r>
                      <a:r>
                        <a:rPr lang="ko-KR" altLang="en-US" sz="900" dirty="0"/>
                        <a:t> 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60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010-1234-5678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441179"/>
                  </a:ext>
                </a:extLst>
              </a:tr>
            </a:tbl>
          </a:graphicData>
        </a:graphic>
      </p:graphicFrame>
      <p:sp>
        <p:nvSpPr>
          <p:cNvPr id="58" name="직사각형 57">
            <a:extLst>
              <a:ext uri="{FF2B5EF4-FFF2-40B4-BE49-F238E27FC236}">
                <a16:creationId xmlns:a16="http://schemas.microsoft.com/office/drawing/2014/main" id="{44A547E3-D535-433B-A27A-1A4643D2EF7A}"/>
              </a:ext>
            </a:extLst>
          </p:cNvPr>
          <p:cNvSpPr/>
          <p:nvPr/>
        </p:nvSpPr>
        <p:spPr>
          <a:xfrm>
            <a:off x="755902" y="1953718"/>
            <a:ext cx="9000657" cy="3329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0CCA279-DB53-4A77-9694-0A0BFE41DAE7}"/>
              </a:ext>
            </a:extLst>
          </p:cNvPr>
          <p:cNvSpPr txBox="1"/>
          <p:nvPr/>
        </p:nvSpPr>
        <p:spPr>
          <a:xfrm>
            <a:off x="760030" y="2013032"/>
            <a:ext cx="1289831" cy="220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900" b="1" dirty="0"/>
              <a:t>단어</a:t>
            </a:r>
            <a:r>
              <a:rPr kumimoji="1" lang="ko-KR" altLang="en-US" sz="900" b="1" dirty="0"/>
              <a:t> 검색</a:t>
            </a:r>
            <a:endParaRPr kumimoji="1" lang="ko-Kore-KR" altLang="en-US" sz="900" b="1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F20E3BD-4886-4BA8-B32A-1927E130C295}"/>
              </a:ext>
            </a:extLst>
          </p:cNvPr>
          <p:cNvSpPr/>
          <p:nvPr/>
        </p:nvSpPr>
        <p:spPr>
          <a:xfrm>
            <a:off x="2348325" y="2007402"/>
            <a:ext cx="1096494" cy="193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900" b="1" dirty="0">
                <a:solidFill>
                  <a:schemeClr val="bg1">
                    <a:lumMod val="85000"/>
                  </a:schemeClr>
                </a:solidFill>
              </a:rPr>
              <a:t>검색어</a:t>
            </a:r>
            <a:r>
              <a:rPr kumimoji="1" lang="ko-KR" altLang="en-US" sz="900" b="1" dirty="0">
                <a:solidFill>
                  <a:schemeClr val="bg1">
                    <a:lumMod val="85000"/>
                  </a:schemeClr>
                </a:solidFill>
              </a:rPr>
              <a:t> 입력</a:t>
            </a:r>
            <a:endParaRPr kumimoji="1" lang="ko-Kore-KR" altLang="en-US" sz="9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7E17585-875C-42C5-8D3F-85A94A60FB43}"/>
              </a:ext>
            </a:extLst>
          </p:cNvPr>
          <p:cNvSpPr/>
          <p:nvPr/>
        </p:nvSpPr>
        <p:spPr>
          <a:xfrm>
            <a:off x="1427512" y="2014052"/>
            <a:ext cx="856804" cy="193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900" b="1" dirty="0">
                <a:solidFill>
                  <a:schemeClr val="bg1">
                    <a:lumMod val="85000"/>
                  </a:schemeClr>
                </a:solidFill>
              </a:rPr>
              <a:t>이름</a:t>
            </a:r>
            <a:endParaRPr kumimoji="1" lang="ko-Kore-KR" altLang="en-US" sz="900" dirty="0"/>
          </a:p>
        </p:txBody>
      </p:sp>
      <p:sp>
        <p:nvSpPr>
          <p:cNvPr id="62" name="삼각형 75">
            <a:extLst>
              <a:ext uri="{FF2B5EF4-FFF2-40B4-BE49-F238E27FC236}">
                <a16:creationId xmlns:a16="http://schemas.microsoft.com/office/drawing/2014/main" id="{F33BE269-3BE1-4B1A-8787-F11C4CFFA226}"/>
              </a:ext>
            </a:extLst>
          </p:cNvPr>
          <p:cNvSpPr/>
          <p:nvPr/>
        </p:nvSpPr>
        <p:spPr>
          <a:xfrm rot="10800000">
            <a:off x="2056900" y="2064944"/>
            <a:ext cx="150442" cy="1066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585E78F-24C6-4082-9E9C-5A1523863937}"/>
              </a:ext>
            </a:extLst>
          </p:cNvPr>
          <p:cNvSpPr txBox="1"/>
          <p:nvPr/>
        </p:nvSpPr>
        <p:spPr>
          <a:xfrm>
            <a:off x="7669806" y="2001499"/>
            <a:ext cx="545561" cy="220496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00" b="1" dirty="0"/>
              <a:t>검색</a:t>
            </a:r>
            <a:endParaRPr kumimoji="1" lang="ko-Kore-KR" altLang="en-US" sz="9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6575954-10C1-4D9B-AF30-682B1D6A9E4D}"/>
              </a:ext>
            </a:extLst>
          </p:cNvPr>
          <p:cNvSpPr txBox="1"/>
          <p:nvPr/>
        </p:nvSpPr>
        <p:spPr>
          <a:xfrm>
            <a:off x="8298556" y="2001499"/>
            <a:ext cx="567566" cy="22049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ko-KR" altLang="en-US" sz="900" b="1" dirty="0">
                <a:solidFill>
                  <a:schemeClr val="bg1"/>
                </a:solidFill>
              </a:rPr>
              <a:t>초기화</a:t>
            </a:r>
            <a:endParaRPr kumimoji="1" lang="ko-Kore-KR" altLang="en-US" sz="900" b="1" dirty="0">
              <a:solidFill>
                <a:schemeClr val="bg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C8E1A85-200D-4F1C-9FFD-37054D258CE1}"/>
              </a:ext>
            </a:extLst>
          </p:cNvPr>
          <p:cNvSpPr/>
          <p:nvPr/>
        </p:nvSpPr>
        <p:spPr>
          <a:xfrm>
            <a:off x="8935206" y="1994938"/>
            <a:ext cx="735888" cy="2072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인쇄하기</a:t>
            </a:r>
          </a:p>
        </p:txBody>
      </p:sp>
      <p:pic>
        <p:nvPicPr>
          <p:cNvPr id="68" name="그림 67" descr="테이블이(가) 표시된 사진&#10;&#10;자동 생성된 설명">
            <a:extLst>
              <a:ext uri="{FF2B5EF4-FFF2-40B4-BE49-F238E27FC236}">
                <a16:creationId xmlns:a16="http://schemas.microsoft.com/office/drawing/2014/main" id="{9A2ED02C-016F-4817-86A8-17A09E8A131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65193" y="6294506"/>
            <a:ext cx="2363126" cy="259180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9787E26B-F474-4116-810C-59E1646721B3}"/>
              </a:ext>
            </a:extLst>
          </p:cNvPr>
          <p:cNvSpPr/>
          <p:nvPr/>
        </p:nvSpPr>
        <p:spPr>
          <a:xfrm>
            <a:off x="17059" y="1135676"/>
            <a:ext cx="9874370" cy="5551761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5DCF2901-EE97-4015-BDA6-FF2967D5D560}"/>
              </a:ext>
            </a:extLst>
          </p:cNvPr>
          <p:cNvGrpSpPr/>
          <p:nvPr/>
        </p:nvGrpSpPr>
        <p:grpSpPr>
          <a:xfrm>
            <a:off x="3921362" y="1564960"/>
            <a:ext cx="2055105" cy="2740547"/>
            <a:chOff x="4040895" y="1489664"/>
            <a:chExt cx="2055105" cy="2740547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5091F6B-8073-42CF-9D96-640482A6F27D}"/>
                </a:ext>
              </a:extLst>
            </p:cNvPr>
            <p:cNvSpPr/>
            <p:nvPr/>
          </p:nvSpPr>
          <p:spPr>
            <a:xfrm>
              <a:off x="4389518" y="2062768"/>
              <a:ext cx="1197396" cy="207287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QR 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등록자 삭제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90D3E1A-88E0-4B10-951E-28618C8DE479}"/>
                </a:ext>
              </a:extLst>
            </p:cNvPr>
            <p:cNvSpPr/>
            <p:nvPr/>
          </p:nvSpPr>
          <p:spPr>
            <a:xfrm>
              <a:off x="4040895" y="1489664"/>
              <a:ext cx="2055105" cy="274054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265A713-667C-4B72-A241-517AC1FF2FE5}"/>
                </a:ext>
              </a:extLst>
            </p:cNvPr>
            <p:cNvSpPr/>
            <p:nvPr/>
          </p:nvSpPr>
          <p:spPr>
            <a:xfrm>
              <a:off x="4091182" y="1554323"/>
              <a:ext cx="1945050" cy="34516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QR </a:t>
              </a:r>
              <a:r>
                <a:rPr lang="ko-KR" altLang="en-US" sz="1000" dirty="0"/>
                <a:t>출입증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77659E4-C8C9-4DC0-8F65-4B60630B2AB9}"/>
                </a:ext>
              </a:extLst>
            </p:cNvPr>
            <p:cNvSpPr/>
            <p:nvPr/>
          </p:nvSpPr>
          <p:spPr>
            <a:xfrm>
              <a:off x="4091182" y="1961667"/>
              <a:ext cx="1945050" cy="118712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pic>
          <p:nvPicPr>
            <p:cNvPr id="73" name="Picture 2" descr="모바일 QR코드">
              <a:extLst>
                <a:ext uri="{FF2B5EF4-FFF2-40B4-BE49-F238E27FC236}">
                  <a16:creationId xmlns:a16="http://schemas.microsoft.com/office/drawing/2014/main" id="{7EFB9990-A205-433D-B197-343BD158A8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5119" y="1976759"/>
              <a:ext cx="1116789" cy="1116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456AE6E-234A-496F-8547-62A811C30987}"/>
                </a:ext>
              </a:extLst>
            </p:cNvPr>
            <p:cNvSpPr/>
            <p:nvPr/>
          </p:nvSpPr>
          <p:spPr>
            <a:xfrm>
              <a:off x="4090988" y="3198582"/>
              <a:ext cx="1945050" cy="6062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E94CD47-D09E-4304-96BA-AB5982CD0DC0}"/>
                </a:ext>
              </a:extLst>
            </p:cNvPr>
            <p:cNvSpPr txBox="1"/>
            <p:nvPr/>
          </p:nvSpPr>
          <p:spPr>
            <a:xfrm>
              <a:off x="4155004" y="3234447"/>
              <a:ext cx="1766304" cy="575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300"/>
                </a:lnSpc>
              </a:pPr>
              <a:r>
                <a:rPr lang="ko-KR" altLang="en-US" sz="900" dirty="0"/>
                <a:t>등록 경로당 </a:t>
              </a:r>
              <a:r>
                <a:rPr lang="en-US" altLang="ko-KR" sz="900" dirty="0"/>
                <a:t>: AA </a:t>
              </a:r>
              <a:r>
                <a:rPr lang="ko-KR" altLang="en-US" sz="900" dirty="0"/>
                <a:t>경로당</a:t>
              </a:r>
              <a:endParaRPr lang="en-US" altLang="ko-KR" sz="900" dirty="0"/>
            </a:p>
            <a:p>
              <a:pPr>
                <a:lnSpc>
                  <a:spcPts val="1300"/>
                </a:lnSpc>
              </a:pPr>
              <a:r>
                <a:rPr lang="ko-KR" altLang="en-US" sz="900" dirty="0"/>
                <a:t>이름 </a:t>
              </a:r>
              <a:r>
                <a:rPr lang="en-US" altLang="ko-KR" sz="900" dirty="0"/>
                <a:t>: </a:t>
              </a:r>
              <a:r>
                <a:rPr lang="ko-KR" altLang="en-US" sz="900" dirty="0"/>
                <a:t>홍길동</a:t>
              </a:r>
              <a:endParaRPr lang="en-US" altLang="ko-KR" sz="900" dirty="0"/>
            </a:p>
            <a:p>
              <a:pPr>
                <a:lnSpc>
                  <a:spcPts val="1300"/>
                </a:lnSpc>
              </a:pPr>
              <a:r>
                <a:rPr lang="ko-KR" altLang="en-US" sz="900" dirty="0"/>
                <a:t>전화번호 </a:t>
              </a:r>
              <a:r>
                <a:rPr lang="en-US" altLang="ko-KR" sz="900" dirty="0"/>
                <a:t>: 010-1234-5678</a:t>
              </a: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425B54D-A1DA-4FF7-93A8-46B6371AAC71}"/>
                </a:ext>
              </a:extLst>
            </p:cNvPr>
            <p:cNvSpPr/>
            <p:nvPr/>
          </p:nvSpPr>
          <p:spPr>
            <a:xfrm>
              <a:off x="4090988" y="3875490"/>
              <a:ext cx="1945050" cy="29722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8C34B99F-F6E3-408E-B970-027E2C92CFA2}"/>
                </a:ext>
              </a:extLst>
            </p:cNvPr>
            <p:cNvSpPr/>
            <p:nvPr/>
          </p:nvSpPr>
          <p:spPr>
            <a:xfrm>
              <a:off x="4155004" y="3949046"/>
              <a:ext cx="905268" cy="17729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인쇄하기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B3D62A7-3CA8-4099-AA5F-7262EEDB01C8}"/>
                </a:ext>
              </a:extLst>
            </p:cNvPr>
            <p:cNvSpPr/>
            <p:nvPr/>
          </p:nvSpPr>
          <p:spPr>
            <a:xfrm>
              <a:off x="5110365" y="3949046"/>
              <a:ext cx="872437" cy="17995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닫기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244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D90B3298-6043-432F-9E32-F982BEC07778}"/>
              </a:ext>
            </a:extLst>
          </p:cNvPr>
          <p:cNvSpPr/>
          <p:nvPr/>
        </p:nvSpPr>
        <p:spPr>
          <a:xfrm>
            <a:off x="17059" y="1135676"/>
            <a:ext cx="9874370" cy="55517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3B6A65-8332-4DA1-AF42-776A407E0A73}"/>
              </a:ext>
            </a:extLst>
          </p:cNvPr>
          <p:cNvSpPr/>
          <p:nvPr/>
        </p:nvSpPr>
        <p:spPr>
          <a:xfrm>
            <a:off x="17059" y="1135676"/>
            <a:ext cx="9874370" cy="388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B793379-4412-4376-8A6F-AD777511D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6" y="1146174"/>
            <a:ext cx="1151283" cy="370056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F4F0629E-6EA3-49F9-B02F-35226D386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221" y="106680"/>
            <a:ext cx="2288403" cy="6644640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6E6809A4-7875-4E48-AEBC-FB827B9C5653}"/>
              </a:ext>
            </a:extLst>
          </p:cNvPr>
          <p:cNvSpPr txBox="1"/>
          <p:nvPr/>
        </p:nvSpPr>
        <p:spPr>
          <a:xfrm>
            <a:off x="10600944" y="466247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독거노인 </a:t>
            </a:r>
            <a:r>
              <a:rPr lang="en-US" altLang="ko-KR" sz="1000" dirty="0"/>
              <a:t>AI </a:t>
            </a:r>
            <a:r>
              <a:rPr lang="ko-KR" altLang="en-US" sz="1000" dirty="0" err="1"/>
              <a:t>안심케어</a:t>
            </a:r>
            <a:endParaRPr lang="ko-KR" altLang="en-US" sz="10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344DC11-D38F-4243-8EC0-6BFFF1FFCBBE}"/>
              </a:ext>
            </a:extLst>
          </p:cNvPr>
          <p:cNvSpPr txBox="1"/>
          <p:nvPr/>
        </p:nvSpPr>
        <p:spPr>
          <a:xfrm>
            <a:off x="10594966" y="691193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index</a:t>
            </a:r>
            <a:endParaRPr lang="ko-KR" altLang="en-US" sz="10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9C22A05-1B67-4043-9C4A-077D405B7AC7}"/>
              </a:ext>
            </a:extLst>
          </p:cNvPr>
          <p:cNvSpPr txBox="1"/>
          <p:nvPr/>
        </p:nvSpPr>
        <p:spPr>
          <a:xfrm>
            <a:off x="10600944" y="904724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전체 보기 </a:t>
            </a:r>
            <a:r>
              <a:rPr lang="en-US" altLang="ko-KR" sz="1000" dirty="0"/>
              <a:t>index</a:t>
            </a:r>
            <a:endParaRPr lang="ko-KR" altLang="en-US" sz="10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D10B10B-1C92-4808-9715-7FC50F86D140}"/>
              </a:ext>
            </a:extLst>
          </p:cNvPr>
          <p:cNvSpPr txBox="1"/>
          <p:nvPr/>
        </p:nvSpPr>
        <p:spPr>
          <a:xfrm>
            <a:off x="10591494" y="176249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Monitoring_1</a:t>
            </a:r>
            <a:endParaRPr lang="ko-KR" altLang="en-US" sz="1000" dirty="0"/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CCA51D47-F778-4D2F-B106-1E7B9CBF5056}"/>
              </a:ext>
            </a:extLst>
          </p:cNvPr>
          <p:cNvSpPr/>
          <p:nvPr/>
        </p:nvSpPr>
        <p:spPr>
          <a:xfrm>
            <a:off x="1301070" y="1191952"/>
            <a:ext cx="19231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종합정보현황</a:t>
            </a: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0658FC14-2191-482E-B08E-34701C763203}"/>
              </a:ext>
            </a:extLst>
          </p:cNvPr>
          <p:cNvSpPr/>
          <p:nvPr/>
        </p:nvSpPr>
        <p:spPr>
          <a:xfrm>
            <a:off x="3537571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독거노인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안심케어</a:t>
            </a: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378D72B7-0F54-4485-9C24-37F84B110E5A}"/>
              </a:ext>
            </a:extLst>
          </p:cNvPr>
          <p:cNvSpPr/>
          <p:nvPr/>
        </p:nvSpPr>
        <p:spPr>
          <a:xfrm>
            <a:off x="5725600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스마트타운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관리</a:t>
            </a: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4B4F681C-B039-4AA8-9E63-94BB49CF0643}"/>
              </a:ext>
            </a:extLst>
          </p:cNvPr>
          <p:cNvSpPr/>
          <p:nvPr/>
        </p:nvSpPr>
        <p:spPr>
          <a:xfrm>
            <a:off x="20493" y="1545791"/>
            <a:ext cx="584655" cy="5114017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래픽 11" descr="단일 톱니바퀴 단색으로 채워진">
            <a:extLst>
              <a:ext uri="{FF2B5EF4-FFF2-40B4-BE49-F238E27FC236}">
                <a16:creationId xmlns:a16="http://schemas.microsoft.com/office/drawing/2014/main" id="{7912A135-DCE4-5547-9123-F453F4833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73674" y="1162028"/>
            <a:ext cx="276426" cy="276426"/>
          </a:xfrm>
          <a:prstGeom prst="rect">
            <a:avLst/>
          </a:prstGeom>
        </p:spPr>
      </p:pic>
      <p:pic>
        <p:nvPicPr>
          <p:cNvPr id="17" name="그래픽 16" descr="돋보기 단색으로 채워진">
            <a:extLst>
              <a:ext uri="{FF2B5EF4-FFF2-40B4-BE49-F238E27FC236}">
                <a16:creationId xmlns:a16="http://schemas.microsoft.com/office/drawing/2014/main" id="{E7A07C22-FF7A-3C48-AD04-5C895530E2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142" y="1185185"/>
            <a:ext cx="248587" cy="248587"/>
          </a:xfrm>
          <a:prstGeom prst="rect">
            <a:avLst/>
          </a:prstGeom>
        </p:spPr>
      </p:pic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5897CA0-E0A7-B44B-814E-D4C00FB9C4F5}"/>
              </a:ext>
            </a:extLst>
          </p:cNvPr>
          <p:cNvSpPr/>
          <p:nvPr/>
        </p:nvSpPr>
        <p:spPr>
          <a:xfrm>
            <a:off x="9465545" y="1387357"/>
            <a:ext cx="507202" cy="13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rgbClr val="254699"/>
                </a:solidFill>
              </a:rPr>
              <a:t>설정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2EF8E48-7611-584E-9F41-BD37DBDCBE18}"/>
              </a:ext>
            </a:extLst>
          </p:cNvPr>
          <p:cNvSpPr/>
          <p:nvPr/>
        </p:nvSpPr>
        <p:spPr>
          <a:xfrm>
            <a:off x="9135626" y="1389035"/>
            <a:ext cx="507202" cy="13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rgbClr val="254699"/>
                </a:solidFill>
              </a:rPr>
              <a:t>검색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52FF2F7-FBFA-C944-A6D2-339C448F9F98}"/>
              </a:ext>
            </a:extLst>
          </p:cNvPr>
          <p:cNvSpPr/>
          <p:nvPr/>
        </p:nvSpPr>
        <p:spPr>
          <a:xfrm>
            <a:off x="7731293" y="1202860"/>
            <a:ext cx="1481029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2021-11-22</a:t>
            </a:r>
            <a:r>
              <a:rPr lang="ko-KR" altLang="en-US" sz="800" b="1" dirty="0">
                <a:solidFill>
                  <a:schemeClr val="tx1"/>
                </a:solidFill>
              </a:rPr>
              <a:t> 월요일 </a:t>
            </a:r>
            <a:r>
              <a:rPr lang="en-US" altLang="ko-KR" sz="800" b="1" dirty="0">
                <a:solidFill>
                  <a:schemeClr val="tx1"/>
                </a:solidFill>
              </a:rPr>
              <a:t>21:56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27B3859B-ABD0-4669-9B35-1B7DDAEBFF3A}"/>
              </a:ext>
            </a:extLst>
          </p:cNvPr>
          <p:cNvSpPr/>
          <p:nvPr/>
        </p:nvSpPr>
        <p:spPr>
          <a:xfrm>
            <a:off x="23491" y="1556120"/>
            <a:ext cx="570707" cy="5072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ko-KR" altLang="en-US" sz="700" b="1" dirty="0">
                <a:solidFill>
                  <a:srgbClr val="254699"/>
                </a:solidFill>
              </a:rPr>
              <a:t>헬스 케어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E71A7AC-1FE8-CA46-9D27-24048023025E}"/>
              </a:ext>
            </a:extLst>
          </p:cNvPr>
          <p:cNvSpPr/>
          <p:nvPr/>
        </p:nvSpPr>
        <p:spPr>
          <a:xfrm>
            <a:off x="25193" y="2075760"/>
            <a:ext cx="570707" cy="5072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ko-KR" altLang="en-US" sz="700" b="1" dirty="0">
                <a:solidFill>
                  <a:srgbClr val="254699"/>
                </a:solidFill>
              </a:rPr>
              <a:t>심신 케어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56C2A4C-76DD-2B4A-92DA-F9E655BA154F}"/>
              </a:ext>
            </a:extLst>
          </p:cNvPr>
          <p:cNvSpPr/>
          <p:nvPr/>
        </p:nvSpPr>
        <p:spPr>
          <a:xfrm>
            <a:off x="26763" y="2593333"/>
            <a:ext cx="570707" cy="5072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en-US" altLang="ko-KR" sz="700" b="1" dirty="0">
                <a:solidFill>
                  <a:srgbClr val="254699"/>
                </a:solidFill>
              </a:rPr>
              <a:t>QR </a:t>
            </a:r>
            <a:r>
              <a:rPr lang="ko-KR" altLang="en-US" sz="700" b="1" dirty="0">
                <a:solidFill>
                  <a:srgbClr val="254699"/>
                </a:solidFill>
              </a:rPr>
              <a:t>출입관리</a:t>
            </a:r>
            <a:endParaRPr lang="en-US" altLang="ko-KR" sz="700" b="1" dirty="0">
              <a:solidFill>
                <a:srgbClr val="254699"/>
              </a:solidFill>
            </a:endParaRPr>
          </a:p>
        </p:txBody>
      </p:sp>
      <p:pic>
        <p:nvPicPr>
          <p:cNvPr id="4" name="그래픽 3" descr="실행 단색으로 채워진">
            <a:extLst>
              <a:ext uri="{FF2B5EF4-FFF2-40B4-BE49-F238E27FC236}">
                <a16:creationId xmlns:a16="http://schemas.microsoft.com/office/drawing/2014/main" id="{55C692A3-870E-5B4B-8DC5-DFD5F4A346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9035" y="1584537"/>
            <a:ext cx="359875" cy="359875"/>
          </a:xfrm>
          <a:prstGeom prst="rect">
            <a:avLst/>
          </a:prstGeom>
        </p:spPr>
      </p:pic>
      <p:pic>
        <p:nvPicPr>
          <p:cNvPr id="9" name="그래픽 8" descr="명상 단색으로 채워진">
            <a:extLst>
              <a:ext uri="{FF2B5EF4-FFF2-40B4-BE49-F238E27FC236}">
                <a16:creationId xmlns:a16="http://schemas.microsoft.com/office/drawing/2014/main" id="{4E56955F-9D55-E44C-A7F1-32DE5EFF6A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504" y="2074253"/>
            <a:ext cx="402166" cy="402166"/>
          </a:xfrm>
          <a:prstGeom prst="rect">
            <a:avLst/>
          </a:prstGeom>
        </p:spPr>
      </p:pic>
      <p:pic>
        <p:nvPicPr>
          <p:cNvPr id="13" name="그래픽 12" descr="QR 코드 단색으로 채워진">
            <a:extLst>
              <a:ext uri="{FF2B5EF4-FFF2-40B4-BE49-F238E27FC236}">
                <a16:creationId xmlns:a16="http://schemas.microsoft.com/office/drawing/2014/main" id="{D957C0A4-3F3A-EE45-AD06-66EF66F78F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2542" y="2611848"/>
            <a:ext cx="372889" cy="372889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D9E6BE7E-95B3-431B-B41D-D03717627BAA}"/>
              </a:ext>
            </a:extLst>
          </p:cNvPr>
          <p:cNvSpPr/>
          <p:nvPr/>
        </p:nvSpPr>
        <p:spPr>
          <a:xfrm>
            <a:off x="627416" y="1592397"/>
            <a:ext cx="9200166" cy="5039222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1017629-CC7B-40E0-BCF3-6384E8F9B61B}"/>
              </a:ext>
            </a:extLst>
          </p:cNvPr>
          <p:cNvSpPr/>
          <p:nvPr/>
        </p:nvSpPr>
        <p:spPr>
          <a:xfrm>
            <a:off x="4858610" y="3809220"/>
            <a:ext cx="4829942" cy="25721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DF29EC7-0CFB-4A4E-BCA9-934D0B84E76F}"/>
              </a:ext>
            </a:extLst>
          </p:cNvPr>
          <p:cNvSpPr/>
          <p:nvPr/>
        </p:nvSpPr>
        <p:spPr>
          <a:xfrm>
            <a:off x="4858609" y="3584743"/>
            <a:ext cx="1283811" cy="215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진행중인 화상회의 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76A2164-C2F2-4310-BEE9-85D6E345F1B7}"/>
              </a:ext>
            </a:extLst>
          </p:cNvPr>
          <p:cNvSpPr/>
          <p:nvPr/>
        </p:nvSpPr>
        <p:spPr>
          <a:xfrm>
            <a:off x="726925" y="1655577"/>
            <a:ext cx="1365593" cy="28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화상회의 전체 관리</a:t>
            </a:r>
          </a:p>
        </p:txBody>
      </p:sp>
      <p:graphicFrame>
        <p:nvGraphicFramePr>
          <p:cNvPr id="82" name="표 81">
            <a:extLst>
              <a:ext uri="{FF2B5EF4-FFF2-40B4-BE49-F238E27FC236}">
                <a16:creationId xmlns:a16="http://schemas.microsoft.com/office/drawing/2014/main" id="{7F8261A5-8639-40E8-9CCC-A868E308B63B}"/>
              </a:ext>
            </a:extLst>
          </p:cNvPr>
          <p:cNvGraphicFramePr>
            <a:graphicFrameLocks noGrp="1"/>
          </p:cNvGraphicFramePr>
          <p:nvPr/>
        </p:nvGraphicFramePr>
        <p:xfrm>
          <a:off x="4925177" y="3881338"/>
          <a:ext cx="4710432" cy="120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658">
                  <a:extLst>
                    <a:ext uri="{9D8B030D-6E8A-4147-A177-3AD203B41FA5}">
                      <a16:colId xmlns:a16="http://schemas.microsoft.com/office/drawing/2014/main" val="3551005653"/>
                    </a:ext>
                  </a:extLst>
                </a:gridCol>
                <a:gridCol w="1018658">
                  <a:extLst>
                    <a:ext uri="{9D8B030D-6E8A-4147-A177-3AD203B41FA5}">
                      <a16:colId xmlns:a16="http://schemas.microsoft.com/office/drawing/2014/main" val="49686692"/>
                    </a:ext>
                  </a:extLst>
                </a:gridCol>
                <a:gridCol w="1018658">
                  <a:extLst>
                    <a:ext uri="{9D8B030D-6E8A-4147-A177-3AD203B41FA5}">
                      <a16:colId xmlns:a16="http://schemas.microsoft.com/office/drawing/2014/main" val="3857765073"/>
                    </a:ext>
                  </a:extLst>
                </a:gridCol>
                <a:gridCol w="827229">
                  <a:extLst>
                    <a:ext uri="{9D8B030D-6E8A-4147-A177-3AD203B41FA5}">
                      <a16:colId xmlns:a16="http://schemas.microsoft.com/office/drawing/2014/main" val="2685885853"/>
                    </a:ext>
                  </a:extLst>
                </a:gridCol>
                <a:gridCol w="827229">
                  <a:extLst>
                    <a:ext uri="{9D8B030D-6E8A-4147-A177-3AD203B41FA5}">
                      <a16:colId xmlns:a16="http://schemas.microsoft.com/office/drawing/2014/main" val="2075878985"/>
                    </a:ext>
                  </a:extLst>
                </a:gridCol>
              </a:tblGrid>
              <a:tr h="3009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시작시간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개설 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목적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회의시간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참여경로당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787359"/>
                  </a:ext>
                </a:extLst>
              </a:tr>
              <a:tr h="30097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16:04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AA2</a:t>
                      </a:r>
                      <a:r>
                        <a:rPr lang="ko-KR" altLang="en-US" sz="1000" b="1" dirty="0"/>
                        <a:t>리 경로당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주민회의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00:24:02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8616523"/>
                  </a:ext>
                </a:extLst>
              </a:tr>
              <a:tr h="3009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BB</a:t>
                      </a:r>
                      <a:r>
                        <a:rPr lang="ko-KR" altLang="en-US" sz="1000" b="1" dirty="0"/>
                        <a:t>리 경로당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주민회의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HH:MM:SS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759221"/>
                  </a:ext>
                </a:extLst>
              </a:tr>
              <a:tr h="3009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AA1</a:t>
                      </a:r>
                      <a:r>
                        <a:rPr lang="ko-KR" altLang="en-US" sz="1000" b="1" dirty="0"/>
                        <a:t>리 경로당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주민회의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HH:MM:SS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0161102"/>
                  </a:ext>
                </a:extLst>
              </a:tr>
            </a:tbl>
          </a:graphicData>
        </a:graphic>
      </p:graphicFrame>
      <p:grpSp>
        <p:nvGrpSpPr>
          <p:cNvPr id="83" name="그룹 82">
            <a:extLst>
              <a:ext uri="{FF2B5EF4-FFF2-40B4-BE49-F238E27FC236}">
                <a16:creationId xmlns:a16="http://schemas.microsoft.com/office/drawing/2014/main" id="{6B64EEEB-5451-47FF-9288-673F6FB7EB6F}"/>
              </a:ext>
            </a:extLst>
          </p:cNvPr>
          <p:cNvGrpSpPr/>
          <p:nvPr/>
        </p:nvGrpSpPr>
        <p:grpSpPr>
          <a:xfrm>
            <a:off x="784664" y="4732643"/>
            <a:ext cx="3926811" cy="1648731"/>
            <a:chOff x="1808552" y="5200417"/>
            <a:chExt cx="2944445" cy="1342425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5066B8C-EFAF-489A-B866-859B0D523C5C}"/>
                </a:ext>
              </a:extLst>
            </p:cNvPr>
            <p:cNvSpPr/>
            <p:nvPr/>
          </p:nvSpPr>
          <p:spPr>
            <a:xfrm>
              <a:off x="1808552" y="5441231"/>
              <a:ext cx="2944445" cy="11016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FEB35A24-84CB-45F1-9E9E-68FB9CAC5922}"/>
                </a:ext>
              </a:extLst>
            </p:cNvPr>
            <p:cNvSpPr/>
            <p:nvPr/>
          </p:nvSpPr>
          <p:spPr>
            <a:xfrm>
              <a:off x="1816856" y="5200417"/>
              <a:ext cx="1121714" cy="2408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</a:rPr>
                <a:t>이번 달 화상회의 통계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3776E188-85A2-4A83-94E9-0BFDB3DDD156}"/>
                </a:ext>
              </a:extLst>
            </p:cNvPr>
            <p:cNvSpPr/>
            <p:nvPr/>
          </p:nvSpPr>
          <p:spPr>
            <a:xfrm>
              <a:off x="2430561" y="5566004"/>
              <a:ext cx="1256466" cy="356202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AA</a:t>
              </a:r>
              <a:r>
                <a:rPr lang="ko-KR" altLang="en-US" sz="1600" b="1" dirty="0">
                  <a:solidFill>
                    <a:schemeClr val="tx1"/>
                  </a:solidFill>
                </a:rPr>
                <a:t> 경로당</a:t>
              </a: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B4BB226-C280-4894-8CAC-4FD68CC4C062}"/>
                </a:ext>
              </a:extLst>
            </p:cNvPr>
            <p:cNvSpPr/>
            <p:nvPr/>
          </p:nvSpPr>
          <p:spPr>
            <a:xfrm>
              <a:off x="2423478" y="6098011"/>
              <a:ext cx="1256466" cy="356203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BB</a:t>
              </a:r>
              <a:r>
                <a:rPr lang="ko-KR" altLang="en-US" sz="1600" b="1" dirty="0">
                  <a:solidFill>
                    <a:schemeClr val="tx1"/>
                  </a:solidFill>
                </a:rPr>
                <a:t> 경로당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749EF3B6-A008-4381-93EE-A41E5F7E07DE}"/>
                </a:ext>
              </a:extLst>
            </p:cNvPr>
            <p:cNvSpPr/>
            <p:nvPr/>
          </p:nvSpPr>
          <p:spPr>
            <a:xfrm>
              <a:off x="3878110" y="5561853"/>
              <a:ext cx="768656" cy="356202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25</a:t>
              </a:r>
              <a:r>
                <a:rPr lang="ko-KR" altLang="en-US" sz="1600" b="1" dirty="0">
                  <a:solidFill>
                    <a:schemeClr val="tx1"/>
                  </a:solidFill>
                </a:rPr>
                <a:t>회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72F80BB-92A6-4051-AC7B-17FA7224976B}"/>
                </a:ext>
              </a:extLst>
            </p:cNvPr>
            <p:cNvSpPr/>
            <p:nvPr/>
          </p:nvSpPr>
          <p:spPr>
            <a:xfrm>
              <a:off x="3871621" y="6098011"/>
              <a:ext cx="768656" cy="356203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</a:t>
              </a:r>
              <a:r>
                <a:rPr lang="ko-KR" altLang="en-US" sz="1600" b="1" dirty="0">
                  <a:solidFill>
                    <a:schemeClr val="tx1"/>
                  </a:solidFill>
                </a:rPr>
                <a:t>회</a:t>
              </a:r>
            </a:p>
          </p:txBody>
        </p:sp>
        <p:pic>
          <p:nvPicPr>
            <p:cNvPr id="95" name="Picture 2" descr="Smiling face free icon">
              <a:extLst>
                <a:ext uri="{FF2B5EF4-FFF2-40B4-BE49-F238E27FC236}">
                  <a16:creationId xmlns:a16="http://schemas.microsoft.com/office/drawing/2014/main" id="{C9A8DBDF-BD6E-4AF0-8F62-0C90A7A9B0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4584" y="5534140"/>
              <a:ext cx="402884" cy="402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6" name="Picture 4" descr="Sad free icon">
              <a:extLst>
                <a:ext uri="{FF2B5EF4-FFF2-40B4-BE49-F238E27FC236}">
                  <a16:creationId xmlns:a16="http://schemas.microsoft.com/office/drawing/2014/main" id="{23BE5487-528F-409C-95F6-522F24CC4D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8106" y="6061174"/>
              <a:ext cx="402884" cy="402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8A728EB-59E5-4E1D-B3E0-5F02DDA0172B}"/>
              </a:ext>
            </a:extLst>
          </p:cNvPr>
          <p:cNvSpPr/>
          <p:nvPr/>
        </p:nvSpPr>
        <p:spPr>
          <a:xfrm>
            <a:off x="780484" y="3809220"/>
            <a:ext cx="3930991" cy="8200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7602825-F443-4BB3-AD2A-95888FA2BA30}"/>
              </a:ext>
            </a:extLst>
          </p:cNvPr>
          <p:cNvSpPr/>
          <p:nvPr/>
        </p:nvSpPr>
        <p:spPr>
          <a:xfrm>
            <a:off x="777960" y="3589714"/>
            <a:ext cx="1310247" cy="163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금일 화상회의 통계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100" name="Picture 6" descr="Videoconference">
            <a:extLst>
              <a:ext uri="{FF2B5EF4-FFF2-40B4-BE49-F238E27FC236}">
                <a16:creationId xmlns:a16="http://schemas.microsoft.com/office/drawing/2014/main" id="{F03CEE9A-E366-4A61-A902-2BC8DDDBA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5591" y="3942011"/>
            <a:ext cx="575477" cy="57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FB14C53-E201-4CA4-BD0D-72DDDFD84DD5}"/>
              </a:ext>
            </a:extLst>
          </p:cNvPr>
          <p:cNvSpPr/>
          <p:nvPr/>
        </p:nvSpPr>
        <p:spPr>
          <a:xfrm>
            <a:off x="1648129" y="3946838"/>
            <a:ext cx="1024151" cy="57547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 / 5 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752437C8-B5A5-4CCF-9937-914636A81DC0}"/>
              </a:ext>
            </a:extLst>
          </p:cNvPr>
          <p:cNvGrpSpPr/>
          <p:nvPr/>
        </p:nvGrpSpPr>
        <p:grpSpPr>
          <a:xfrm>
            <a:off x="761068" y="1941827"/>
            <a:ext cx="3375403" cy="1360062"/>
            <a:chOff x="761068" y="1941827"/>
            <a:chExt cx="3375403" cy="1360062"/>
          </a:xfrm>
        </p:grpSpPr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7E06BD0F-F977-4524-AE01-D7F8BEBEC729}"/>
                </a:ext>
              </a:extLst>
            </p:cNvPr>
            <p:cNvSpPr/>
            <p:nvPr/>
          </p:nvSpPr>
          <p:spPr>
            <a:xfrm>
              <a:off x="761068" y="2233715"/>
              <a:ext cx="1064848" cy="10648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50</a:t>
              </a:r>
              <a:endParaRPr lang="ko-KR" altLang="en-US" dirty="0"/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B01E54AA-4A8A-4BEA-9645-92EA64FADECD}"/>
                </a:ext>
              </a:extLst>
            </p:cNvPr>
            <p:cNvSpPr/>
            <p:nvPr/>
          </p:nvSpPr>
          <p:spPr>
            <a:xfrm>
              <a:off x="1894826" y="2237041"/>
              <a:ext cx="1064848" cy="10648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2.5</a:t>
              </a:r>
              <a:endParaRPr lang="ko-KR" altLang="en-US" dirty="0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DB311013-0515-4DBC-96F7-C8DF4C441E8A}"/>
                </a:ext>
              </a:extLst>
            </p:cNvPr>
            <p:cNvSpPr/>
            <p:nvPr/>
          </p:nvSpPr>
          <p:spPr>
            <a:xfrm>
              <a:off x="3023736" y="2235152"/>
              <a:ext cx="1064848" cy="10648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20.45</a:t>
              </a:r>
              <a:endParaRPr lang="ko-KR" altLang="en-US" dirty="0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DF9D74-5A54-41BC-A0C2-630B5842595C}"/>
                </a:ext>
              </a:extLst>
            </p:cNvPr>
            <p:cNvSpPr/>
            <p:nvPr/>
          </p:nvSpPr>
          <p:spPr>
            <a:xfrm>
              <a:off x="815201" y="1941827"/>
              <a:ext cx="1044111" cy="286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</a:rPr>
                <a:t>월 누적 회의 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43433A28-03EF-4936-96AF-264A09799975}"/>
                </a:ext>
              </a:extLst>
            </p:cNvPr>
            <p:cNvSpPr/>
            <p:nvPr/>
          </p:nvSpPr>
          <p:spPr>
            <a:xfrm>
              <a:off x="1881386" y="1944045"/>
              <a:ext cx="1044111" cy="286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</a:rPr>
                <a:t>일평균 회의 수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D51BB273-2BD0-45CE-AB71-6C8B03CF99A7}"/>
                </a:ext>
              </a:extLst>
            </p:cNvPr>
            <p:cNvSpPr/>
            <p:nvPr/>
          </p:nvSpPr>
          <p:spPr>
            <a:xfrm>
              <a:off x="2915703" y="1942458"/>
              <a:ext cx="1220768" cy="286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</a:rPr>
                <a:t>평균 회의시간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(</a:t>
              </a:r>
              <a:r>
                <a:rPr lang="ko-KR" altLang="en-US" sz="1000" b="1" dirty="0">
                  <a:solidFill>
                    <a:schemeClr val="tx1"/>
                  </a:solidFill>
                </a:rPr>
                <a:t>분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)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21" name="Picture 8" descr="House free icon">
            <a:extLst>
              <a:ext uri="{FF2B5EF4-FFF2-40B4-BE49-F238E27FC236}">
                <a16:creationId xmlns:a16="http://schemas.microsoft.com/office/drawing/2014/main" id="{83B4F40E-79EC-4462-8B81-4FFC60992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572" y="3946838"/>
            <a:ext cx="575477" cy="57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9B63BEC-0B08-49AE-AB84-47FEB0A33294}"/>
              </a:ext>
            </a:extLst>
          </p:cNvPr>
          <p:cNvSpPr/>
          <p:nvPr/>
        </p:nvSpPr>
        <p:spPr>
          <a:xfrm>
            <a:off x="3492582" y="3962984"/>
            <a:ext cx="1113860" cy="57547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12 / 41 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pic>
        <p:nvPicPr>
          <p:cNvPr id="123" name="그림 122">
            <a:extLst>
              <a:ext uri="{FF2B5EF4-FFF2-40B4-BE49-F238E27FC236}">
                <a16:creationId xmlns:a16="http://schemas.microsoft.com/office/drawing/2014/main" id="{66524657-9F9D-48B2-96B3-86CB4DB789B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12908" y="1958550"/>
            <a:ext cx="2545649" cy="1446399"/>
          </a:xfrm>
          <a:prstGeom prst="rect">
            <a:avLst/>
          </a:prstGeom>
        </p:spPr>
      </p:pic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2D79B906-1A55-4EB4-BC79-4634E29665FF}"/>
              </a:ext>
            </a:extLst>
          </p:cNvPr>
          <p:cNvSpPr/>
          <p:nvPr/>
        </p:nvSpPr>
        <p:spPr>
          <a:xfrm>
            <a:off x="4277280" y="1663770"/>
            <a:ext cx="1044111" cy="28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</a:rPr>
              <a:t>요일별</a:t>
            </a:r>
            <a:r>
              <a:rPr lang="ko-KR" altLang="en-US" sz="1000" b="1" dirty="0">
                <a:solidFill>
                  <a:schemeClr val="tx1"/>
                </a:solidFill>
              </a:rPr>
              <a:t> 회의 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D7E597-441A-4EE5-92C6-4491A262221B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t="8632"/>
          <a:stretch/>
        </p:blipFill>
        <p:spPr>
          <a:xfrm>
            <a:off x="7027250" y="1968924"/>
            <a:ext cx="2646580" cy="1558952"/>
          </a:xfrm>
          <a:prstGeom prst="rect">
            <a:avLst/>
          </a:prstGeom>
        </p:spPr>
      </p:pic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C1CF4EC-5765-480E-9AA3-2B4581791A8D}"/>
              </a:ext>
            </a:extLst>
          </p:cNvPr>
          <p:cNvSpPr/>
          <p:nvPr/>
        </p:nvSpPr>
        <p:spPr>
          <a:xfrm>
            <a:off x="7027250" y="1663770"/>
            <a:ext cx="1252163" cy="28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화상회의 시간</a:t>
            </a:r>
            <a:r>
              <a:rPr lang="en-US" altLang="ko-KR" sz="1000" b="1" dirty="0">
                <a:solidFill>
                  <a:schemeClr val="tx1"/>
                </a:solidFill>
              </a:rPr>
              <a:t>(</a:t>
            </a:r>
            <a:r>
              <a:rPr lang="ko-KR" altLang="en-US" sz="1000" b="1" dirty="0">
                <a:solidFill>
                  <a:schemeClr val="tx1"/>
                </a:solidFill>
              </a:rPr>
              <a:t>분</a:t>
            </a:r>
            <a:r>
              <a:rPr lang="en-US" altLang="ko-KR" sz="1000" b="1" dirty="0">
                <a:solidFill>
                  <a:schemeClr val="tx1"/>
                </a:solidFill>
              </a:rPr>
              <a:t>)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5DBE8E76-6B21-4727-B85E-3027574D52C1}"/>
              </a:ext>
            </a:extLst>
          </p:cNvPr>
          <p:cNvGrpSpPr/>
          <p:nvPr/>
        </p:nvGrpSpPr>
        <p:grpSpPr>
          <a:xfrm>
            <a:off x="26167" y="3590010"/>
            <a:ext cx="578615" cy="1204627"/>
            <a:chOff x="2803446" y="2346441"/>
            <a:chExt cx="578615" cy="1204627"/>
          </a:xfrm>
        </p:grpSpPr>
        <p:sp>
          <p:nvSpPr>
            <p:cNvPr id="127" name="사각형: 둥근 모서리 126">
              <a:extLst>
                <a:ext uri="{FF2B5EF4-FFF2-40B4-BE49-F238E27FC236}">
                  <a16:creationId xmlns:a16="http://schemas.microsoft.com/office/drawing/2014/main" id="{30005CDF-76D6-4D1E-A414-5EC4E3D77836}"/>
                </a:ext>
              </a:extLst>
            </p:cNvPr>
            <p:cNvSpPr/>
            <p:nvPr/>
          </p:nvSpPr>
          <p:spPr>
            <a:xfrm>
              <a:off x="2803446" y="2346441"/>
              <a:ext cx="573470" cy="120462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58A81FE-EDB5-404C-AF55-8856BBF24384}"/>
                </a:ext>
              </a:extLst>
            </p:cNvPr>
            <p:cNvSpPr/>
            <p:nvPr/>
          </p:nvSpPr>
          <p:spPr>
            <a:xfrm>
              <a:off x="2811354" y="2426372"/>
              <a:ext cx="570707" cy="5072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전체 보기</a:t>
              </a:r>
            </a:p>
          </p:txBody>
        </p:sp>
        <p:pic>
          <p:nvPicPr>
            <p:cNvPr id="129" name="그래픽 128" descr="모니터 단색으로 채워진">
              <a:extLst>
                <a:ext uri="{FF2B5EF4-FFF2-40B4-BE49-F238E27FC236}">
                  <a16:creationId xmlns:a16="http://schemas.microsoft.com/office/drawing/2014/main" id="{A8007927-07A2-40C7-ADBE-9CF0AB0E9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862113" y="2399373"/>
              <a:ext cx="450533" cy="450533"/>
            </a:xfrm>
            <a:prstGeom prst="rect">
              <a:avLst/>
            </a:prstGeom>
          </p:spPr>
        </p:pic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A9D660B7-9173-4489-9506-85C699694C13}"/>
                </a:ext>
              </a:extLst>
            </p:cNvPr>
            <p:cNvSpPr/>
            <p:nvPr/>
          </p:nvSpPr>
          <p:spPr>
            <a:xfrm>
              <a:off x="2809441" y="2968654"/>
              <a:ext cx="570707" cy="5072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기록 보기</a:t>
              </a:r>
            </a:p>
          </p:txBody>
        </p:sp>
        <p:pic>
          <p:nvPicPr>
            <p:cNvPr id="131" name="Picture 10" descr="History free icon">
              <a:extLst>
                <a:ext uri="{FF2B5EF4-FFF2-40B4-BE49-F238E27FC236}">
                  <a16:creationId xmlns:a16="http://schemas.microsoft.com/office/drawing/2014/main" id="{5FE8016C-5B9B-4C6F-96B5-39BE96BDFC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9094" y="2945419"/>
              <a:ext cx="376670" cy="376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62E4C4F-977D-4B9C-8275-31A16D23BDE2}"/>
              </a:ext>
            </a:extLst>
          </p:cNvPr>
          <p:cNvSpPr/>
          <p:nvPr/>
        </p:nvSpPr>
        <p:spPr>
          <a:xfrm>
            <a:off x="26316" y="3114725"/>
            <a:ext cx="578318" cy="5072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ko-KR" altLang="en-US" sz="700" b="1" dirty="0">
                <a:solidFill>
                  <a:srgbClr val="254699"/>
                </a:solidFill>
              </a:rPr>
              <a:t>화상 통화</a:t>
            </a:r>
          </a:p>
        </p:txBody>
      </p:sp>
      <p:pic>
        <p:nvPicPr>
          <p:cNvPr id="133" name="그래픽 132" descr="온라인 모임 단색으로 채워진">
            <a:extLst>
              <a:ext uri="{FF2B5EF4-FFF2-40B4-BE49-F238E27FC236}">
                <a16:creationId xmlns:a16="http://schemas.microsoft.com/office/drawing/2014/main" id="{48682321-5C17-42FD-93FA-2CB2F79552F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27246" y="3143071"/>
            <a:ext cx="380717" cy="38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77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D90B3298-6043-432F-9E32-F982BEC07778}"/>
              </a:ext>
            </a:extLst>
          </p:cNvPr>
          <p:cNvSpPr/>
          <p:nvPr/>
        </p:nvSpPr>
        <p:spPr>
          <a:xfrm>
            <a:off x="17059" y="1135676"/>
            <a:ext cx="9874370" cy="55517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3B6A65-8332-4DA1-AF42-776A407E0A73}"/>
              </a:ext>
            </a:extLst>
          </p:cNvPr>
          <p:cNvSpPr/>
          <p:nvPr/>
        </p:nvSpPr>
        <p:spPr>
          <a:xfrm>
            <a:off x="17059" y="1135676"/>
            <a:ext cx="9874370" cy="388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B793379-4412-4376-8A6F-AD777511D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6" y="1146174"/>
            <a:ext cx="1151283" cy="370056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F4F0629E-6EA3-49F9-B02F-35226D386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221" y="106680"/>
            <a:ext cx="2288403" cy="6644640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6E6809A4-7875-4E48-AEBC-FB827B9C5653}"/>
              </a:ext>
            </a:extLst>
          </p:cNvPr>
          <p:cNvSpPr txBox="1"/>
          <p:nvPr/>
        </p:nvSpPr>
        <p:spPr>
          <a:xfrm>
            <a:off x="10600944" y="466247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독거노인 </a:t>
            </a:r>
            <a:r>
              <a:rPr lang="en-US" altLang="ko-KR" sz="1000" dirty="0"/>
              <a:t>AI </a:t>
            </a:r>
            <a:r>
              <a:rPr lang="ko-KR" altLang="en-US" sz="1000" dirty="0" err="1"/>
              <a:t>안심케어</a:t>
            </a:r>
            <a:endParaRPr lang="ko-KR" altLang="en-US" sz="10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344DC11-D38F-4243-8EC0-6BFFF1FFCBBE}"/>
              </a:ext>
            </a:extLst>
          </p:cNvPr>
          <p:cNvSpPr txBox="1"/>
          <p:nvPr/>
        </p:nvSpPr>
        <p:spPr>
          <a:xfrm>
            <a:off x="10594966" y="691193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index</a:t>
            </a:r>
            <a:endParaRPr lang="ko-KR" altLang="en-US" sz="10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9C22A05-1B67-4043-9C4A-077D405B7AC7}"/>
              </a:ext>
            </a:extLst>
          </p:cNvPr>
          <p:cNvSpPr txBox="1"/>
          <p:nvPr/>
        </p:nvSpPr>
        <p:spPr>
          <a:xfrm>
            <a:off x="10600944" y="904724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전체 보기 </a:t>
            </a:r>
            <a:r>
              <a:rPr lang="en-US" altLang="ko-KR" sz="1000" dirty="0"/>
              <a:t>index</a:t>
            </a:r>
            <a:endParaRPr lang="ko-KR" altLang="en-US" sz="10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D10B10B-1C92-4808-9715-7FC50F86D140}"/>
              </a:ext>
            </a:extLst>
          </p:cNvPr>
          <p:cNvSpPr txBox="1"/>
          <p:nvPr/>
        </p:nvSpPr>
        <p:spPr>
          <a:xfrm>
            <a:off x="10591494" y="176249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Monitoring_1</a:t>
            </a:r>
            <a:endParaRPr lang="ko-KR" altLang="en-US" sz="1000" dirty="0"/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CCA51D47-F778-4D2F-B106-1E7B9CBF5056}"/>
              </a:ext>
            </a:extLst>
          </p:cNvPr>
          <p:cNvSpPr/>
          <p:nvPr/>
        </p:nvSpPr>
        <p:spPr>
          <a:xfrm>
            <a:off x="1301070" y="1191952"/>
            <a:ext cx="19231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종합정보현황</a:t>
            </a: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0658FC14-2191-482E-B08E-34701C763203}"/>
              </a:ext>
            </a:extLst>
          </p:cNvPr>
          <p:cNvSpPr/>
          <p:nvPr/>
        </p:nvSpPr>
        <p:spPr>
          <a:xfrm>
            <a:off x="3537571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독거노인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안심케어</a:t>
            </a: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378D72B7-0F54-4485-9C24-37F84B110E5A}"/>
              </a:ext>
            </a:extLst>
          </p:cNvPr>
          <p:cNvSpPr/>
          <p:nvPr/>
        </p:nvSpPr>
        <p:spPr>
          <a:xfrm>
            <a:off x="5725600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스마트타운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관리</a:t>
            </a: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4B4F681C-B039-4AA8-9E63-94BB49CF0643}"/>
              </a:ext>
            </a:extLst>
          </p:cNvPr>
          <p:cNvSpPr/>
          <p:nvPr/>
        </p:nvSpPr>
        <p:spPr>
          <a:xfrm>
            <a:off x="20493" y="1545791"/>
            <a:ext cx="584655" cy="5114017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래픽 11" descr="단일 톱니바퀴 단색으로 채워진">
            <a:extLst>
              <a:ext uri="{FF2B5EF4-FFF2-40B4-BE49-F238E27FC236}">
                <a16:creationId xmlns:a16="http://schemas.microsoft.com/office/drawing/2014/main" id="{7912A135-DCE4-5547-9123-F453F4833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73674" y="1162028"/>
            <a:ext cx="276426" cy="276426"/>
          </a:xfrm>
          <a:prstGeom prst="rect">
            <a:avLst/>
          </a:prstGeom>
        </p:spPr>
      </p:pic>
      <p:pic>
        <p:nvPicPr>
          <p:cNvPr id="17" name="그래픽 16" descr="돋보기 단색으로 채워진">
            <a:extLst>
              <a:ext uri="{FF2B5EF4-FFF2-40B4-BE49-F238E27FC236}">
                <a16:creationId xmlns:a16="http://schemas.microsoft.com/office/drawing/2014/main" id="{E7A07C22-FF7A-3C48-AD04-5C895530E2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142" y="1185185"/>
            <a:ext cx="248587" cy="248587"/>
          </a:xfrm>
          <a:prstGeom prst="rect">
            <a:avLst/>
          </a:prstGeom>
        </p:spPr>
      </p:pic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5897CA0-E0A7-B44B-814E-D4C00FB9C4F5}"/>
              </a:ext>
            </a:extLst>
          </p:cNvPr>
          <p:cNvSpPr/>
          <p:nvPr/>
        </p:nvSpPr>
        <p:spPr>
          <a:xfrm>
            <a:off x="9465545" y="1387357"/>
            <a:ext cx="507202" cy="13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rgbClr val="254699"/>
                </a:solidFill>
              </a:rPr>
              <a:t>설정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2EF8E48-7611-584E-9F41-BD37DBDCBE18}"/>
              </a:ext>
            </a:extLst>
          </p:cNvPr>
          <p:cNvSpPr/>
          <p:nvPr/>
        </p:nvSpPr>
        <p:spPr>
          <a:xfrm>
            <a:off x="9135626" y="1389035"/>
            <a:ext cx="507202" cy="13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rgbClr val="254699"/>
                </a:solidFill>
              </a:rPr>
              <a:t>검색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52FF2F7-FBFA-C944-A6D2-339C448F9F98}"/>
              </a:ext>
            </a:extLst>
          </p:cNvPr>
          <p:cNvSpPr/>
          <p:nvPr/>
        </p:nvSpPr>
        <p:spPr>
          <a:xfrm>
            <a:off x="7731293" y="1202860"/>
            <a:ext cx="1481029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2021-11-22</a:t>
            </a:r>
            <a:r>
              <a:rPr lang="ko-KR" altLang="en-US" sz="800" b="1" dirty="0">
                <a:solidFill>
                  <a:schemeClr val="tx1"/>
                </a:solidFill>
              </a:rPr>
              <a:t> 월요일 </a:t>
            </a:r>
            <a:r>
              <a:rPr lang="en-US" altLang="ko-KR" sz="800" b="1" dirty="0">
                <a:solidFill>
                  <a:schemeClr val="tx1"/>
                </a:solidFill>
              </a:rPr>
              <a:t>21:56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27B3859B-ABD0-4669-9B35-1B7DDAEBFF3A}"/>
              </a:ext>
            </a:extLst>
          </p:cNvPr>
          <p:cNvSpPr/>
          <p:nvPr/>
        </p:nvSpPr>
        <p:spPr>
          <a:xfrm>
            <a:off x="23491" y="1556120"/>
            <a:ext cx="570707" cy="5072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ko-KR" altLang="en-US" sz="700" b="1" dirty="0">
                <a:solidFill>
                  <a:srgbClr val="254699"/>
                </a:solidFill>
              </a:rPr>
              <a:t>헬스 케어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E71A7AC-1FE8-CA46-9D27-24048023025E}"/>
              </a:ext>
            </a:extLst>
          </p:cNvPr>
          <p:cNvSpPr/>
          <p:nvPr/>
        </p:nvSpPr>
        <p:spPr>
          <a:xfrm>
            <a:off x="25193" y="2075760"/>
            <a:ext cx="570707" cy="5072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ko-KR" altLang="en-US" sz="700" b="1" dirty="0">
                <a:solidFill>
                  <a:srgbClr val="254699"/>
                </a:solidFill>
              </a:rPr>
              <a:t>심신 케어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56C2A4C-76DD-2B4A-92DA-F9E655BA154F}"/>
              </a:ext>
            </a:extLst>
          </p:cNvPr>
          <p:cNvSpPr/>
          <p:nvPr/>
        </p:nvSpPr>
        <p:spPr>
          <a:xfrm>
            <a:off x="26763" y="2593333"/>
            <a:ext cx="570707" cy="5072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en-US" altLang="ko-KR" sz="700" b="1" dirty="0">
                <a:solidFill>
                  <a:srgbClr val="254699"/>
                </a:solidFill>
              </a:rPr>
              <a:t>QR </a:t>
            </a:r>
            <a:r>
              <a:rPr lang="ko-KR" altLang="en-US" sz="700" b="1" dirty="0">
                <a:solidFill>
                  <a:srgbClr val="254699"/>
                </a:solidFill>
              </a:rPr>
              <a:t>출입관리</a:t>
            </a:r>
            <a:endParaRPr lang="en-US" altLang="ko-KR" sz="700" b="1" dirty="0">
              <a:solidFill>
                <a:srgbClr val="254699"/>
              </a:solidFill>
            </a:endParaRPr>
          </a:p>
        </p:txBody>
      </p:sp>
      <p:pic>
        <p:nvPicPr>
          <p:cNvPr id="4" name="그래픽 3" descr="실행 단색으로 채워진">
            <a:extLst>
              <a:ext uri="{FF2B5EF4-FFF2-40B4-BE49-F238E27FC236}">
                <a16:creationId xmlns:a16="http://schemas.microsoft.com/office/drawing/2014/main" id="{55C692A3-870E-5B4B-8DC5-DFD5F4A346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9035" y="1584537"/>
            <a:ext cx="359875" cy="359875"/>
          </a:xfrm>
          <a:prstGeom prst="rect">
            <a:avLst/>
          </a:prstGeom>
        </p:spPr>
      </p:pic>
      <p:pic>
        <p:nvPicPr>
          <p:cNvPr id="9" name="그래픽 8" descr="명상 단색으로 채워진">
            <a:extLst>
              <a:ext uri="{FF2B5EF4-FFF2-40B4-BE49-F238E27FC236}">
                <a16:creationId xmlns:a16="http://schemas.microsoft.com/office/drawing/2014/main" id="{4E56955F-9D55-E44C-A7F1-32DE5EFF6A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504" y="2074253"/>
            <a:ext cx="402166" cy="402166"/>
          </a:xfrm>
          <a:prstGeom prst="rect">
            <a:avLst/>
          </a:prstGeom>
        </p:spPr>
      </p:pic>
      <p:pic>
        <p:nvPicPr>
          <p:cNvPr id="13" name="그래픽 12" descr="QR 코드 단색으로 채워진">
            <a:extLst>
              <a:ext uri="{FF2B5EF4-FFF2-40B4-BE49-F238E27FC236}">
                <a16:creationId xmlns:a16="http://schemas.microsoft.com/office/drawing/2014/main" id="{D957C0A4-3F3A-EE45-AD06-66EF66F78F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2542" y="2611848"/>
            <a:ext cx="372889" cy="372889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D9E6BE7E-95B3-431B-B41D-D03717627BAA}"/>
              </a:ext>
            </a:extLst>
          </p:cNvPr>
          <p:cNvSpPr/>
          <p:nvPr/>
        </p:nvSpPr>
        <p:spPr>
          <a:xfrm>
            <a:off x="627416" y="1592397"/>
            <a:ext cx="9200166" cy="5039222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1017629-CC7B-40E0-BCF3-6384E8F9B61B}"/>
              </a:ext>
            </a:extLst>
          </p:cNvPr>
          <p:cNvSpPr/>
          <p:nvPr/>
        </p:nvSpPr>
        <p:spPr>
          <a:xfrm>
            <a:off x="4858610" y="3809220"/>
            <a:ext cx="4829942" cy="25721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DF29EC7-0CFB-4A4E-BCA9-934D0B84E76F}"/>
              </a:ext>
            </a:extLst>
          </p:cNvPr>
          <p:cNvSpPr/>
          <p:nvPr/>
        </p:nvSpPr>
        <p:spPr>
          <a:xfrm>
            <a:off x="4858609" y="3584743"/>
            <a:ext cx="1283811" cy="215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진행중인 화상회의 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76A2164-C2F2-4310-BEE9-85D6E345F1B7}"/>
              </a:ext>
            </a:extLst>
          </p:cNvPr>
          <p:cNvSpPr/>
          <p:nvPr/>
        </p:nvSpPr>
        <p:spPr>
          <a:xfrm>
            <a:off x="726925" y="1655577"/>
            <a:ext cx="1365593" cy="28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화상회의 전체 관리</a:t>
            </a:r>
          </a:p>
        </p:txBody>
      </p:sp>
      <p:graphicFrame>
        <p:nvGraphicFramePr>
          <p:cNvPr id="82" name="표 81">
            <a:extLst>
              <a:ext uri="{FF2B5EF4-FFF2-40B4-BE49-F238E27FC236}">
                <a16:creationId xmlns:a16="http://schemas.microsoft.com/office/drawing/2014/main" id="{7F8261A5-8639-40E8-9CCC-A868E308B63B}"/>
              </a:ext>
            </a:extLst>
          </p:cNvPr>
          <p:cNvGraphicFramePr>
            <a:graphicFrameLocks noGrp="1"/>
          </p:cNvGraphicFramePr>
          <p:nvPr/>
        </p:nvGraphicFramePr>
        <p:xfrm>
          <a:off x="4925177" y="3881338"/>
          <a:ext cx="4710432" cy="120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658">
                  <a:extLst>
                    <a:ext uri="{9D8B030D-6E8A-4147-A177-3AD203B41FA5}">
                      <a16:colId xmlns:a16="http://schemas.microsoft.com/office/drawing/2014/main" val="3551005653"/>
                    </a:ext>
                  </a:extLst>
                </a:gridCol>
                <a:gridCol w="1018658">
                  <a:extLst>
                    <a:ext uri="{9D8B030D-6E8A-4147-A177-3AD203B41FA5}">
                      <a16:colId xmlns:a16="http://schemas.microsoft.com/office/drawing/2014/main" val="49686692"/>
                    </a:ext>
                  </a:extLst>
                </a:gridCol>
                <a:gridCol w="1018658">
                  <a:extLst>
                    <a:ext uri="{9D8B030D-6E8A-4147-A177-3AD203B41FA5}">
                      <a16:colId xmlns:a16="http://schemas.microsoft.com/office/drawing/2014/main" val="3857765073"/>
                    </a:ext>
                  </a:extLst>
                </a:gridCol>
                <a:gridCol w="827229">
                  <a:extLst>
                    <a:ext uri="{9D8B030D-6E8A-4147-A177-3AD203B41FA5}">
                      <a16:colId xmlns:a16="http://schemas.microsoft.com/office/drawing/2014/main" val="2685885853"/>
                    </a:ext>
                  </a:extLst>
                </a:gridCol>
                <a:gridCol w="827229">
                  <a:extLst>
                    <a:ext uri="{9D8B030D-6E8A-4147-A177-3AD203B41FA5}">
                      <a16:colId xmlns:a16="http://schemas.microsoft.com/office/drawing/2014/main" val="2075878985"/>
                    </a:ext>
                  </a:extLst>
                </a:gridCol>
              </a:tblGrid>
              <a:tr h="3009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시작시간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개설 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목적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회의시간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참여경로당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787359"/>
                  </a:ext>
                </a:extLst>
              </a:tr>
              <a:tr h="30097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16:04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AA2</a:t>
                      </a:r>
                      <a:r>
                        <a:rPr lang="ko-KR" altLang="en-US" sz="1000" b="1" dirty="0"/>
                        <a:t>리 경로당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주민회의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00:24:02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8616523"/>
                  </a:ext>
                </a:extLst>
              </a:tr>
              <a:tr h="3009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BB</a:t>
                      </a:r>
                      <a:r>
                        <a:rPr lang="ko-KR" altLang="en-US" sz="1000" b="1" dirty="0"/>
                        <a:t>리 경로당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주민회의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HH:MM:SS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759221"/>
                  </a:ext>
                </a:extLst>
              </a:tr>
              <a:tr h="3009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AA1</a:t>
                      </a:r>
                      <a:r>
                        <a:rPr lang="ko-KR" altLang="en-US" sz="1000" b="1" dirty="0"/>
                        <a:t>리 경로당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주민회의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HH:MM:SS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0161102"/>
                  </a:ext>
                </a:extLst>
              </a:tr>
            </a:tbl>
          </a:graphicData>
        </a:graphic>
      </p:graphicFrame>
      <p:grpSp>
        <p:nvGrpSpPr>
          <p:cNvPr id="83" name="그룹 82">
            <a:extLst>
              <a:ext uri="{FF2B5EF4-FFF2-40B4-BE49-F238E27FC236}">
                <a16:creationId xmlns:a16="http://schemas.microsoft.com/office/drawing/2014/main" id="{6B64EEEB-5451-47FF-9288-673F6FB7EB6F}"/>
              </a:ext>
            </a:extLst>
          </p:cNvPr>
          <p:cNvGrpSpPr/>
          <p:nvPr/>
        </p:nvGrpSpPr>
        <p:grpSpPr>
          <a:xfrm>
            <a:off x="784664" y="4732643"/>
            <a:ext cx="3926811" cy="1648731"/>
            <a:chOff x="1808552" y="5200417"/>
            <a:chExt cx="2944445" cy="1342425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5066B8C-EFAF-489A-B866-859B0D523C5C}"/>
                </a:ext>
              </a:extLst>
            </p:cNvPr>
            <p:cNvSpPr/>
            <p:nvPr/>
          </p:nvSpPr>
          <p:spPr>
            <a:xfrm>
              <a:off x="1808552" y="5441231"/>
              <a:ext cx="2944445" cy="11016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FEB35A24-84CB-45F1-9E9E-68FB9CAC5922}"/>
                </a:ext>
              </a:extLst>
            </p:cNvPr>
            <p:cNvSpPr/>
            <p:nvPr/>
          </p:nvSpPr>
          <p:spPr>
            <a:xfrm>
              <a:off x="1816856" y="5200417"/>
              <a:ext cx="1121714" cy="2408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</a:rPr>
                <a:t>이번 달 화상회의 통계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3776E188-85A2-4A83-94E9-0BFDB3DDD156}"/>
                </a:ext>
              </a:extLst>
            </p:cNvPr>
            <p:cNvSpPr/>
            <p:nvPr/>
          </p:nvSpPr>
          <p:spPr>
            <a:xfrm>
              <a:off x="2430561" y="5566004"/>
              <a:ext cx="1256466" cy="356202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AA</a:t>
              </a:r>
              <a:r>
                <a:rPr lang="ko-KR" altLang="en-US" sz="1600" b="1" dirty="0">
                  <a:solidFill>
                    <a:schemeClr val="tx1"/>
                  </a:solidFill>
                </a:rPr>
                <a:t> 경로당</a:t>
              </a: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B4BB226-C280-4894-8CAC-4FD68CC4C062}"/>
                </a:ext>
              </a:extLst>
            </p:cNvPr>
            <p:cNvSpPr/>
            <p:nvPr/>
          </p:nvSpPr>
          <p:spPr>
            <a:xfrm>
              <a:off x="2423478" y="6098011"/>
              <a:ext cx="1256466" cy="356203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BB</a:t>
              </a:r>
              <a:r>
                <a:rPr lang="ko-KR" altLang="en-US" sz="1600" b="1" dirty="0">
                  <a:solidFill>
                    <a:schemeClr val="tx1"/>
                  </a:solidFill>
                </a:rPr>
                <a:t> 경로당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749EF3B6-A008-4381-93EE-A41E5F7E07DE}"/>
                </a:ext>
              </a:extLst>
            </p:cNvPr>
            <p:cNvSpPr/>
            <p:nvPr/>
          </p:nvSpPr>
          <p:spPr>
            <a:xfrm>
              <a:off x="3878110" y="5561853"/>
              <a:ext cx="768656" cy="356202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25</a:t>
              </a:r>
              <a:r>
                <a:rPr lang="ko-KR" altLang="en-US" sz="1600" b="1" dirty="0">
                  <a:solidFill>
                    <a:schemeClr val="tx1"/>
                  </a:solidFill>
                </a:rPr>
                <a:t>회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72F80BB-92A6-4051-AC7B-17FA7224976B}"/>
                </a:ext>
              </a:extLst>
            </p:cNvPr>
            <p:cNvSpPr/>
            <p:nvPr/>
          </p:nvSpPr>
          <p:spPr>
            <a:xfrm>
              <a:off x="3871621" y="6098011"/>
              <a:ext cx="768656" cy="356203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</a:t>
              </a:r>
              <a:r>
                <a:rPr lang="ko-KR" altLang="en-US" sz="1600" b="1" dirty="0">
                  <a:solidFill>
                    <a:schemeClr val="tx1"/>
                  </a:solidFill>
                </a:rPr>
                <a:t>회</a:t>
              </a:r>
            </a:p>
          </p:txBody>
        </p:sp>
        <p:pic>
          <p:nvPicPr>
            <p:cNvPr id="95" name="Picture 2" descr="Smiling face free icon">
              <a:extLst>
                <a:ext uri="{FF2B5EF4-FFF2-40B4-BE49-F238E27FC236}">
                  <a16:creationId xmlns:a16="http://schemas.microsoft.com/office/drawing/2014/main" id="{C9A8DBDF-BD6E-4AF0-8F62-0C90A7A9B0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4584" y="5534140"/>
              <a:ext cx="402884" cy="402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6" name="Picture 4" descr="Sad free icon">
              <a:extLst>
                <a:ext uri="{FF2B5EF4-FFF2-40B4-BE49-F238E27FC236}">
                  <a16:creationId xmlns:a16="http://schemas.microsoft.com/office/drawing/2014/main" id="{23BE5487-528F-409C-95F6-522F24CC4D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8106" y="6061174"/>
              <a:ext cx="402884" cy="402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8A728EB-59E5-4E1D-B3E0-5F02DDA0172B}"/>
              </a:ext>
            </a:extLst>
          </p:cNvPr>
          <p:cNvSpPr/>
          <p:nvPr/>
        </p:nvSpPr>
        <p:spPr>
          <a:xfrm>
            <a:off x="780484" y="3809220"/>
            <a:ext cx="3930991" cy="8200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7602825-F443-4BB3-AD2A-95888FA2BA30}"/>
              </a:ext>
            </a:extLst>
          </p:cNvPr>
          <p:cNvSpPr/>
          <p:nvPr/>
        </p:nvSpPr>
        <p:spPr>
          <a:xfrm>
            <a:off x="777960" y="3589714"/>
            <a:ext cx="1310247" cy="163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금일 화상회의 통계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100" name="Picture 6" descr="Videoconference">
            <a:extLst>
              <a:ext uri="{FF2B5EF4-FFF2-40B4-BE49-F238E27FC236}">
                <a16:creationId xmlns:a16="http://schemas.microsoft.com/office/drawing/2014/main" id="{F03CEE9A-E366-4A61-A902-2BC8DDDBA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5591" y="3942011"/>
            <a:ext cx="575477" cy="57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FB14C53-E201-4CA4-BD0D-72DDDFD84DD5}"/>
              </a:ext>
            </a:extLst>
          </p:cNvPr>
          <p:cNvSpPr/>
          <p:nvPr/>
        </p:nvSpPr>
        <p:spPr>
          <a:xfrm>
            <a:off x="1648129" y="3946838"/>
            <a:ext cx="1024151" cy="57547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 / 5 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752437C8-B5A5-4CCF-9937-914636A81DC0}"/>
              </a:ext>
            </a:extLst>
          </p:cNvPr>
          <p:cNvGrpSpPr/>
          <p:nvPr/>
        </p:nvGrpSpPr>
        <p:grpSpPr>
          <a:xfrm>
            <a:off x="761068" y="1941827"/>
            <a:ext cx="3375403" cy="1360062"/>
            <a:chOff x="761068" y="1941827"/>
            <a:chExt cx="3375403" cy="1360062"/>
          </a:xfrm>
        </p:grpSpPr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7E06BD0F-F977-4524-AE01-D7F8BEBEC729}"/>
                </a:ext>
              </a:extLst>
            </p:cNvPr>
            <p:cNvSpPr/>
            <p:nvPr/>
          </p:nvSpPr>
          <p:spPr>
            <a:xfrm>
              <a:off x="761068" y="2233715"/>
              <a:ext cx="1064848" cy="10648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50</a:t>
              </a:r>
              <a:endParaRPr lang="ko-KR" altLang="en-US" dirty="0"/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B01E54AA-4A8A-4BEA-9645-92EA64FADECD}"/>
                </a:ext>
              </a:extLst>
            </p:cNvPr>
            <p:cNvSpPr/>
            <p:nvPr/>
          </p:nvSpPr>
          <p:spPr>
            <a:xfrm>
              <a:off x="1894826" y="2237041"/>
              <a:ext cx="1064848" cy="10648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2.5</a:t>
              </a:r>
              <a:endParaRPr lang="ko-KR" altLang="en-US" dirty="0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DB311013-0515-4DBC-96F7-C8DF4C441E8A}"/>
                </a:ext>
              </a:extLst>
            </p:cNvPr>
            <p:cNvSpPr/>
            <p:nvPr/>
          </p:nvSpPr>
          <p:spPr>
            <a:xfrm>
              <a:off x="3023736" y="2235152"/>
              <a:ext cx="1064848" cy="106484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20.45</a:t>
              </a:r>
              <a:endParaRPr lang="ko-KR" altLang="en-US" dirty="0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4DF9D74-5A54-41BC-A0C2-630B5842595C}"/>
                </a:ext>
              </a:extLst>
            </p:cNvPr>
            <p:cNvSpPr/>
            <p:nvPr/>
          </p:nvSpPr>
          <p:spPr>
            <a:xfrm>
              <a:off x="815201" y="1941827"/>
              <a:ext cx="1044111" cy="286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</a:rPr>
                <a:t>월 누적 회의 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43433A28-03EF-4936-96AF-264A09799975}"/>
                </a:ext>
              </a:extLst>
            </p:cNvPr>
            <p:cNvSpPr/>
            <p:nvPr/>
          </p:nvSpPr>
          <p:spPr>
            <a:xfrm>
              <a:off x="1881386" y="1944045"/>
              <a:ext cx="1044111" cy="286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</a:rPr>
                <a:t>일평균 회의 수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D51BB273-2BD0-45CE-AB71-6C8B03CF99A7}"/>
                </a:ext>
              </a:extLst>
            </p:cNvPr>
            <p:cNvSpPr/>
            <p:nvPr/>
          </p:nvSpPr>
          <p:spPr>
            <a:xfrm>
              <a:off x="2915703" y="1942458"/>
              <a:ext cx="1220768" cy="286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</a:rPr>
                <a:t>평균 회의시간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(</a:t>
              </a:r>
              <a:r>
                <a:rPr lang="ko-KR" altLang="en-US" sz="1000" b="1" dirty="0">
                  <a:solidFill>
                    <a:schemeClr val="tx1"/>
                  </a:solidFill>
                </a:rPr>
                <a:t>분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)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21" name="Picture 8" descr="House free icon">
            <a:extLst>
              <a:ext uri="{FF2B5EF4-FFF2-40B4-BE49-F238E27FC236}">
                <a16:creationId xmlns:a16="http://schemas.microsoft.com/office/drawing/2014/main" id="{83B4F40E-79EC-4462-8B81-4FFC60992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572" y="3946838"/>
            <a:ext cx="575477" cy="57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9B63BEC-0B08-49AE-AB84-47FEB0A33294}"/>
              </a:ext>
            </a:extLst>
          </p:cNvPr>
          <p:cNvSpPr/>
          <p:nvPr/>
        </p:nvSpPr>
        <p:spPr>
          <a:xfrm>
            <a:off x="3492582" y="3962984"/>
            <a:ext cx="1113860" cy="57547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12 / 41 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pic>
        <p:nvPicPr>
          <p:cNvPr id="123" name="그림 122">
            <a:extLst>
              <a:ext uri="{FF2B5EF4-FFF2-40B4-BE49-F238E27FC236}">
                <a16:creationId xmlns:a16="http://schemas.microsoft.com/office/drawing/2014/main" id="{66524657-9F9D-48B2-96B3-86CB4DB789B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12908" y="1958550"/>
            <a:ext cx="2545649" cy="1446399"/>
          </a:xfrm>
          <a:prstGeom prst="rect">
            <a:avLst/>
          </a:prstGeom>
        </p:spPr>
      </p:pic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2D79B906-1A55-4EB4-BC79-4634E29665FF}"/>
              </a:ext>
            </a:extLst>
          </p:cNvPr>
          <p:cNvSpPr/>
          <p:nvPr/>
        </p:nvSpPr>
        <p:spPr>
          <a:xfrm>
            <a:off x="4277280" y="1663770"/>
            <a:ext cx="1044111" cy="28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</a:rPr>
              <a:t>요일별</a:t>
            </a:r>
            <a:r>
              <a:rPr lang="ko-KR" altLang="en-US" sz="1000" b="1" dirty="0">
                <a:solidFill>
                  <a:schemeClr val="tx1"/>
                </a:solidFill>
              </a:rPr>
              <a:t> 회의 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D7E597-441A-4EE5-92C6-4491A262221B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t="8632"/>
          <a:stretch/>
        </p:blipFill>
        <p:spPr>
          <a:xfrm>
            <a:off x="7027250" y="1968924"/>
            <a:ext cx="2646580" cy="1558952"/>
          </a:xfrm>
          <a:prstGeom prst="rect">
            <a:avLst/>
          </a:prstGeom>
        </p:spPr>
      </p:pic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D484F908-7013-44DA-A9BB-C1C50A269C47}"/>
              </a:ext>
            </a:extLst>
          </p:cNvPr>
          <p:cNvGrpSpPr/>
          <p:nvPr/>
        </p:nvGrpSpPr>
        <p:grpSpPr>
          <a:xfrm>
            <a:off x="26167" y="3590010"/>
            <a:ext cx="578615" cy="1204627"/>
            <a:chOff x="2803446" y="2346441"/>
            <a:chExt cx="578615" cy="1204627"/>
          </a:xfrm>
        </p:grpSpPr>
        <p:sp>
          <p:nvSpPr>
            <p:cNvPr id="110" name="사각형: 둥근 모서리 109">
              <a:extLst>
                <a:ext uri="{FF2B5EF4-FFF2-40B4-BE49-F238E27FC236}">
                  <a16:creationId xmlns:a16="http://schemas.microsoft.com/office/drawing/2014/main" id="{456F02C1-940C-4EAF-9E5E-56CB4C464008}"/>
                </a:ext>
              </a:extLst>
            </p:cNvPr>
            <p:cNvSpPr/>
            <p:nvPr/>
          </p:nvSpPr>
          <p:spPr>
            <a:xfrm>
              <a:off x="2803446" y="2346441"/>
              <a:ext cx="573470" cy="120462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5102C576-AD4D-4889-B7F8-8BDF8DAF4344}"/>
                </a:ext>
              </a:extLst>
            </p:cNvPr>
            <p:cNvSpPr/>
            <p:nvPr/>
          </p:nvSpPr>
          <p:spPr>
            <a:xfrm>
              <a:off x="2811354" y="2426372"/>
              <a:ext cx="570707" cy="5072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전체 보기</a:t>
              </a:r>
            </a:p>
          </p:txBody>
        </p:sp>
        <p:pic>
          <p:nvPicPr>
            <p:cNvPr id="112" name="그래픽 111" descr="모니터 단색으로 채워진">
              <a:extLst>
                <a:ext uri="{FF2B5EF4-FFF2-40B4-BE49-F238E27FC236}">
                  <a16:creationId xmlns:a16="http://schemas.microsoft.com/office/drawing/2014/main" id="{27EEF6DC-E587-4C6C-9B41-2B3FF154D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862113" y="2399373"/>
              <a:ext cx="450533" cy="450533"/>
            </a:xfrm>
            <a:prstGeom prst="rect">
              <a:avLst/>
            </a:prstGeom>
          </p:spPr>
        </p:pic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A6C0B391-AA04-47DD-B957-5867A14E7620}"/>
                </a:ext>
              </a:extLst>
            </p:cNvPr>
            <p:cNvSpPr/>
            <p:nvPr/>
          </p:nvSpPr>
          <p:spPr>
            <a:xfrm>
              <a:off x="2809441" y="2968654"/>
              <a:ext cx="570707" cy="5072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기록 보기</a:t>
              </a:r>
            </a:p>
          </p:txBody>
        </p:sp>
        <p:pic>
          <p:nvPicPr>
            <p:cNvPr id="126" name="Picture 10" descr="History free icon">
              <a:extLst>
                <a:ext uri="{FF2B5EF4-FFF2-40B4-BE49-F238E27FC236}">
                  <a16:creationId xmlns:a16="http://schemas.microsoft.com/office/drawing/2014/main" id="{20301367-4588-4146-9768-D4ABAC6442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9094" y="2945419"/>
              <a:ext cx="376670" cy="376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F208017-6ACC-4B6E-B99B-026DC92D7D06}"/>
              </a:ext>
            </a:extLst>
          </p:cNvPr>
          <p:cNvSpPr/>
          <p:nvPr/>
        </p:nvSpPr>
        <p:spPr>
          <a:xfrm>
            <a:off x="26316" y="3114725"/>
            <a:ext cx="578318" cy="5072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ko-KR" altLang="en-US" sz="700" b="1" dirty="0">
                <a:solidFill>
                  <a:srgbClr val="254699"/>
                </a:solidFill>
              </a:rPr>
              <a:t>화상 통화</a:t>
            </a:r>
          </a:p>
        </p:txBody>
      </p:sp>
      <p:pic>
        <p:nvPicPr>
          <p:cNvPr id="128" name="그래픽 127" descr="온라인 모임 단색으로 채워진">
            <a:extLst>
              <a:ext uri="{FF2B5EF4-FFF2-40B4-BE49-F238E27FC236}">
                <a16:creationId xmlns:a16="http://schemas.microsoft.com/office/drawing/2014/main" id="{D6A1350C-D8B0-49C5-B67C-32DD6835A18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27246" y="3143071"/>
            <a:ext cx="380717" cy="380717"/>
          </a:xfrm>
          <a:prstGeom prst="rect">
            <a:avLst/>
          </a:prstGeom>
        </p:spPr>
      </p:pic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C1CF4EC-5765-480E-9AA3-2B4581791A8D}"/>
              </a:ext>
            </a:extLst>
          </p:cNvPr>
          <p:cNvSpPr/>
          <p:nvPr/>
        </p:nvSpPr>
        <p:spPr>
          <a:xfrm>
            <a:off x="7027250" y="1663770"/>
            <a:ext cx="1252163" cy="28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화상회의 시간</a:t>
            </a:r>
            <a:r>
              <a:rPr lang="en-US" altLang="ko-KR" sz="1000" b="1" dirty="0">
                <a:solidFill>
                  <a:schemeClr val="tx1"/>
                </a:solidFill>
              </a:rPr>
              <a:t>(</a:t>
            </a:r>
            <a:r>
              <a:rPr lang="ko-KR" altLang="en-US" sz="1000" b="1" dirty="0">
                <a:solidFill>
                  <a:schemeClr val="tx1"/>
                </a:solidFill>
              </a:rPr>
              <a:t>분</a:t>
            </a:r>
            <a:r>
              <a:rPr lang="en-US" altLang="ko-KR" sz="1000" b="1" dirty="0">
                <a:solidFill>
                  <a:schemeClr val="tx1"/>
                </a:solidFill>
              </a:rPr>
              <a:t>)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587C83F-AA64-45F8-9735-DEA873BCEEAF}"/>
              </a:ext>
            </a:extLst>
          </p:cNvPr>
          <p:cNvSpPr/>
          <p:nvPr/>
        </p:nvSpPr>
        <p:spPr>
          <a:xfrm>
            <a:off x="27834" y="1135676"/>
            <a:ext cx="9874370" cy="5551761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FDB4521-D636-4915-AE39-3E490196C905}"/>
              </a:ext>
            </a:extLst>
          </p:cNvPr>
          <p:cNvGrpSpPr/>
          <p:nvPr/>
        </p:nvGrpSpPr>
        <p:grpSpPr>
          <a:xfrm>
            <a:off x="4835579" y="4073646"/>
            <a:ext cx="4028088" cy="2418764"/>
            <a:chOff x="5573353" y="2954959"/>
            <a:chExt cx="4028088" cy="2418764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A2B3DA9-727D-4FD1-949A-940E58DF7C44}"/>
                </a:ext>
              </a:extLst>
            </p:cNvPr>
            <p:cNvSpPr/>
            <p:nvPr/>
          </p:nvSpPr>
          <p:spPr>
            <a:xfrm>
              <a:off x="6256668" y="3528062"/>
              <a:ext cx="2346944" cy="207287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QR 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등록자 삭제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44DD755-28C6-4731-9185-B89383B005F5}"/>
                </a:ext>
              </a:extLst>
            </p:cNvPr>
            <p:cNvSpPr/>
            <p:nvPr/>
          </p:nvSpPr>
          <p:spPr>
            <a:xfrm>
              <a:off x="5573353" y="2954959"/>
              <a:ext cx="4028088" cy="241876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4B37AAD-EB4E-4656-AEFB-FFEDFDA7F5AB}"/>
                </a:ext>
              </a:extLst>
            </p:cNvPr>
            <p:cNvSpPr/>
            <p:nvPr/>
          </p:nvSpPr>
          <p:spPr>
            <a:xfrm>
              <a:off x="5671537" y="3048128"/>
              <a:ext cx="3812376" cy="222196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12CEB81-258C-4ABD-B90F-2F3B68EA4E3F}"/>
                </a:ext>
              </a:extLst>
            </p:cNvPr>
            <p:cNvSpPr txBox="1"/>
            <p:nvPr/>
          </p:nvSpPr>
          <p:spPr>
            <a:xfrm>
              <a:off x="5727262" y="3083489"/>
              <a:ext cx="3652306" cy="24250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>
                <a:lnSpc>
                  <a:spcPts val="1300"/>
                </a:lnSpc>
              </a:pPr>
              <a:r>
                <a:rPr lang="ko-KR" altLang="en-US" sz="900" dirty="0"/>
                <a:t>참여 경로당 목록 </a:t>
              </a:r>
              <a:r>
                <a:rPr lang="en-US" altLang="ko-KR" sz="900" dirty="0"/>
                <a:t>(8)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25C5354-28DA-4458-BCCB-1DC8221040E0}"/>
                </a:ext>
              </a:extLst>
            </p:cNvPr>
            <p:cNvSpPr txBox="1"/>
            <p:nvPr/>
          </p:nvSpPr>
          <p:spPr>
            <a:xfrm>
              <a:off x="5727262" y="3385419"/>
              <a:ext cx="1756614" cy="24250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>
                <a:lnSpc>
                  <a:spcPts val="1300"/>
                </a:lnSpc>
              </a:pPr>
              <a:r>
                <a:rPr lang="en-US" altLang="ko-KR" sz="900"/>
                <a:t>BB</a:t>
              </a:r>
              <a:r>
                <a:rPr lang="ko-KR" altLang="en-US" sz="900" dirty="0"/>
                <a:t> 경로당</a:t>
              </a:r>
              <a:endParaRPr lang="en-US" altLang="ko-KR" sz="9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F8B2D8A-9626-4B33-9E37-B26635227524}"/>
                </a:ext>
              </a:extLst>
            </p:cNvPr>
            <p:cNvSpPr txBox="1"/>
            <p:nvPr/>
          </p:nvSpPr>
          <p:spPr>
            <a:xfrm>
              <a:off x="7622954" y="3385419"/>
              <a:ext cx="1756614" cy="24250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>
                <a:lnSpc>
                  <a:spcPts val="1300"/>
                </a:lnSpc>
              </a:pPr>
              <a:r>
                <a:rPr lang="en-US" altLang="ko-KR" sz="900" dirty="0"/>
                <a:t>HH</a:t>
              </a:r>
              <a:r>
                <a:rPr lang="ko-KR" altLang="en-US" sz="900" dirty="0"/>
                <a:t> 경로당</a:t>
              </a:r>
              <a:endParaRPr lang="en-US" altLang="ko-KR" sz="9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13181BA-4AA1-4EFC-A131-2BE8B45686CC}"/>
                </a:ext>
              </a:extLst>
            </p:cNvPr>
            <p:cNvSpPr txBox="1"/>
            <p:nvPr/>
          </p:nvSpPr>
          <p:spPr>
            <a:xfrm>
              <a:off x="5727262" y="3727049"/>
              <a:ext cx="1756614" cy="24250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>
                <a:lnSpc>
                  <a:spcPts val="1300"/>
                </a:lnSpc>
              </a:pPr>
              <a:r>
                <a:rPr lang="en-US" altLang="ko-KR" sz="900" dirty="0"/>
                <a:t>CC</a:t>
              </a:r>
              <a:r>
                <a:rPr lang="ko-KR" altLang="en-US" sz="900" dirty="0"/>
                <a:t> 경로당</a:t>
              </a:r>
              <a:endParaRPr lang="en-US" altLang="ko-KR" sz="900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318C425-EB38-49B7-9D91-5D22433A8BD4}"/>
                </a:ext>
              </a:extLst>
            </p:cNvPr>
            <p:cNvSpPr txBox="1"/>
            <p:nvPr/>
          </p:nvSpPr>
          <p:spPr>
            <a:xfrm>
              <a:off x="5727262" y="4060599"/>
              <a:ext cx="1756614" cy="24250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>
                <a:lnSpc>
                  <a:spcPts val="1300"/>
                </a:lnSpc>
              </a:pPr>
              <a:r>
                <a:rPr lang="en-US" altLang="ko-KR" sz="900" dirty="0"/>
                <a:t>DD</a:t>
              </a:r>
              <a:r>
                <a:rPr lang="ko-KR" altLang="en-US" sz="900" dirty="0"/>
                <a:t> 경로당</a:t>
              </a:r>
              <a:endParaRPr lang="en-US" altLang="ko-KR" sz="9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2F626BF-7BCB-4C63-BD38-F3139034742A}"/>
                </a:ext>
              </a:extLst>
            </p:cNvPr>
            <p:cNvSpPr txBox="1"/>
            <p:nvPr/>
          </p:nvSpPr>
          <p:spPr>
            <a:xfrm>
              <a:off x="5718541" y="4373427"/>
              <a:ext cx="1756614" cy="24250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>
                <a:lnSpc>
                  <a:spcPts val="1300"/>
                </a:lnSpc>
              </a:pPr>
              <a:r>
                <a:rPr lang="en-US" altLang="ko-KR" sz="900" dirty="0"/>
                <a:t>EE</a:t>
              </a:r>
              <a:r>
                <a:rPr lang="ko-KR" altLang="en-US" sz="900" dirty="0"/>
                <a:t> 경로당</a:t>
              </a:r>
              <a:endParaRPr lang="en-US" altLang="ko-KR" sz="9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DC909BC-8D1A-45D4-84D2-6F838CA7E32D}"/>
                </a:ext>
              </a:extLst>
            </p:cNvPr>
            <p:cNvSpPr txBox="1"/>
            <p:nvPr/>
          </p:nvSpPr>
          <p:spPr>
            <a:xfrm>
              <a:off x="5710620" y="4689485"/>
              <a:ext cx="1756614" cy="24250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>
                <a:lnSpc>
                  <a:spcPts val="1300"/>
                </a:lnSpc>
              </a:pPr>
              <a:r>
                <a:rPr lang="en-US" altLang="ko-KR" sz="900" dirty="0"/>
                <a:t>FF</a:t>
              </a:r>
              <a:r>
                <a:rPr lang="ko-KR" altLang="en-US" sz="900" dirty="0"/>
                <a:t> 경로당</a:t>
              </a:r>
              <a:endParaRPr lang="en-US" altLang="ko-KR" sz="900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AFF9DD3-997D-4338-AD69-47F5D5AB190F}"/>
                </a:ext>
              </a:extLst>
            </p:cNvPr>
            <p:cNvSpPr txBox="1"/>
            <p:nvPr/>
          </p:nvSpPr>
          <p:spPr>
            <a:xfrm>
              <a:off x="5714468" y="4986672"/>
              <a:ext cx="1756614" cy="24250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>
                <a:lnSpc>
                  <a:spcPts val="1300"/>
                </a:lnSpc>
              </a:pPr>
              <a:r>
                <a:rPr lang="en-US" altLang="ko-KR" sz="900" dirty="0"/>
                <a:t>GG</a:t>
              </a:r>
              <a:r>
                <a:rPr lang="ko-KR" altLang="en-US" sz="900" dirty="0"/>
                <a:t> 경로당</a:t>
              </a:r>
              <a:endParaRPr lang="en-US" altLang="ko-KR" sz="900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BA12F99-5F19-46BA-8C04-9322AABA8C38}"/>
                </a:ext>
              </a:extLst>
            </p:cNvPr>
            <p:cNvSpPr txBox="1"/>
            <p:nvPr/>
          </p:nvSpPr>
          <p:spPr>
            <a:xfrm>
              <a:off x="7622954" y="3718825"/>
              <a:ext cx="1756614" cy="24250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>
                <a:lnSpc>
                  <a:spcPts val="1300"/>
                </a:lnSpc>
              </a:pPr>
              <a:r>
                <a:rPr lang="en-US" altLang="ko-KR" sz="900" dirty="0"/>
                <a:t>II</a:t>
              </a:r>
              <a:r>
                <a:rPr lang="ko-KR" altLang="en-US" sz="900" dirty="0"/>
                <a:t> 경로당</a:t>
              </a:r>
              <a:endParaRPr lang="en-US" altLang="ko-KR" sz="900" dirty="0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6A35AF30-3781-416A-A4AC-F28B13DCD18B}"/>
                </a:ext>
              </a:extLst>
            </p:cNvPr>
            <p:cNvSpPr/>
            <p:nvPr/>
          </p:nvSpPr>
          <p:spPr>
            <a:xfrm>
              <a:off x="9116700" y="3079448"/>
              <a:ext cx="270720" cy="24250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bg1"/>
                  </a:solidFill>
                </a:rPr>
                <a:t>X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6479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D90B3298-6043-432F-9E32-F982BEC07778}"/>
              </a:ext>
            </a:extLst>
          </p:cNvPr>
          <p:cNvSpPr/>
          <p:nvPr/>
        </p:nvSpPr>
        <p:spPr>
          <a:xfrm>
            <a:off x="17059" y="1135676"/>
            <a:ext cx="9874370" cy="55517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3B6A65-8332-4DA1-AF42-776A407E0A73}"/>
              </a:ext>
            </a:extLst>
          </p:cNvPr>
          <p:cNvSpPr/>
          <p:nvPr/>
        </p:nvSpPr>
        <p:spPr>
          <a:xfrm>
            <a:off x="17059" y="1135676"/>
            <a:ext cx="9874370" cy="388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B793379-4412-4376-8A6F-AD777511D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6" y="1146174"/>
            <a:ext cx="1151283" cy="370056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F4F0629E-6EA3-49F9-B02F-35226D386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221" y="106680"/>
            <a:ext cx="2288403" cy="6644640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6E6809A4-7875-4E48-AEBC-FB827B9C5653}"/>
              </a:ext>
            </a:extLst>
          </p:cNvPr>
          <p:cNvSpPr txBox="1"/>
          <p:nvPr/>
        </p:nvSpPr>
        <p:spPr>
          <a:xfrm>
            <a:off x="10600944" y="466247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독거노인 </a:t>
            </a:r>
            <a:r>
              <a:rPr lang="en-US" altLang="ko-KR" sz="1000" dirty="0"/>
              <a:t>AI </a:t>
            </a:r>
            <a:r>
              <a:rPr lang="ko-KR" altLang="en-US" sz="1000" dirty="0" err="1"/>
              <a:t>안심케어</a:t>
            </a:r>
            <a:endParaRPr lang="ko-KR" altLang="en-US" sz="10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344DC11-D38F-4243-8EC0-6BFFF1FFCBBE}"/>
              </a:ext>
            </a:extLst>
          </p:cNvPr>
          <p:cNvSpPr txBox="1"/>
          <p:nvPr/>
        </p:nvSpPr>
        <p:spPr>
          <a:xfrm>
            <a:off x="10594966" y="691193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index</a:t>
            </a:r>
            <a:endParaRPr lang="ko-KR" altLang="en-US" sz="10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9C22A05-1B67-4043-9C4A-077D405B7AC7}"/>
              </a:ext>
            </a:extLst>
          </p:cNvPr>
          <p:cNvSpPr txBox="1"/>
          <p:nvPr/>
        </p:nvSpPr>
        <p:spPr>
          <a:xfrm>
            <a:off x="10600944" y="904724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전체 보기 </a:t>
            </a:r>
            <a:r>
              <a:rPr lang="en-US" altLang="ko-KR" sz="1000" dirty="0"/>
              <a:t>index</a:t>
            </a:r>
            <a:endParaRPr lang="ko-KR" altLang="en-US" sz="10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D10B10B-1C92-4808-9715-7FC50F86D140}"/>
              </a:ext>
            </a:extLst>
          </p:cNvPr>
          <p:cNvSpPr txBox="1"/>
          <p:nvPr/>
        </p:nvSpPr>
        <p:spPr>
          <a:xfrm>
            <a:off x="10591494" y="176249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Monitoring_1</a:t>
            </a:r>
            <a:endParaRPr lang="ko-KR" altLang="en-US" sz="1000" dirty="0"/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CCA51D47-F778-4D2F-B106-1E7B9CBF5056}"/>
              </a:ext>
            </a:extLst>
          </p:cNvPr>
          <p:cNvSpPr/>
          <p:nvPr/>
        </p:nvSpPr>
        <p:spPr>
          <a:xfrm>
            <a:off x="1301070" y="1191952"/>
            <a:ext cx="19231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종합정보현황</a:t>
            </a: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0658FC14-2191-482E-B08E-34701C763203}"/>
              </a:ext>
            </a:extLst>
          </p:cNvPr>
          <p:cNvSpPr/>
          <p:nvPr/>
        </p:nvSpPr>
        <p:spPr>
          <a:xfrm>
            <a:off x="3537571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독거노인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안심케어</a:t>
            </a: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378D72B7-0F54-4485-9C24-37F84B110E5A}"/>
              </a:ext>
            </a:extLst>
          </p:cNvPr>
          <p:cNvSpPr/>
          <p:nvPr/>
        </p:nvSpPr>
        <p:spPr>
          <a:xfrm>
            <a:off x="5725600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스마트타운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관리</a:t>
            </a: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4B4F681C-B039-4AA8-9E63-94BB49CF0643}"/>
              </a:ext>
            </a:extLst>
          </p:cNvPr>
          <p:cNvSpPr/>
          <p:nvPr/>
        </p:nvSpPr>
        <p:spPr>
          <a:xfrm>
            <a:off x="20493" y="1545791"/>
            <a:ext cx="584655" cy="5114017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래픽 11" descr="단일 톱니바퀴 단색으로 채워진">
            <a:extLst>
              <a:ext uri="{FF2B5EF4-FFF2-40B4-BE49-F238E27FC236}">
                <a16:creationId xmlns:a16="http://schemas.microsoft.com/office/drawing/2014/main" id="{7912A135-DCE4-5547-9123-F453F4833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73674" y="1162028"/>
            <a:ext cx="276426" cy="276426"/>
          </a:xfrm>
          <a:prstGeom prst="rect">
            <a:avLst/>
          </a:prstGeom>
        </p:spPr>
      </p:pic>
      <p:pic>
        <p:nvPicPr>
          <p:cNvPr id="17" name="그래픽 16" descr="돋보기 단색으로 채워진">
            <a:extLst>
              <a:ext uri="{FF2B5EF4-FFF2-40B4-BE49-F238E27FC236}">
                <a16:creationId xmlns:a16="http://schemas.microsoft.com/office/drawing/2014/main" id="{E7A07C22-FF7A-3C48-AD04-5C895530E2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142" y="1185185"/>
            <a:ext cx="248587" cy="248587"/>
          </a:xfrm>
          <a:prstGeom prst="rect">
            <a:avLst/>
          </a:prstGeom>
        </p:spPr>
      </p:pic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5897CA0-E0A7-B44B-814E-D4C00FB9C4F5}"/>
              </a:ext>
            </a:extLst>
          </p:cNvPr>
          <p:cNvSpPr/>
          <p:nvPr/>
        </p:nvSpPr>
        <p:spPr>
          <a:xfrm>
            <a:off x="9465545" y="1387357"/>
            <a:ext cx="507202" cy="13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rgbClr val="254699"/>
                </a:solidFill>
              </a:rPr>
              <a:t>설정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2EF8E48-7611-584E-9F41-BD37DBDCBE18}"/>
              </a:ext>
            </a:extLst>
          </p:cNvPr>
          <p:cNvSpPr/>
          <p:nvPr/>
        </p:nvSpPr>
        <p:spPr>
          <a:xfrm>
            <a:off x="9135626" y="1389035"/>
            <a:ext cx="507202" cy="13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rgbClr val="254699"/>
                </a:solidFill>
              </a:rPr>
              <a:t>검색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52FF2F7-FBFA-C944-A6D2-339C448F9F98}"/>
              </a:ext>
            </a:extLst>
          </p:cNvPr>
          <p:cNvSpPr/>
          <p:nvPr/>
        </p:nvSpPr>
        <p:spPr>
          <a:xfrm>
            <a:off x="7731293" y="1202860"/>
            <a:ext cx="1481029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2021-11-22</a:t>
            </a:r>
            <a:r>
              <a:rPr lang="ko-KR" altLang="en-US" sz="800" b="1" dirty="0">
                <a:solidFill>
                  <a:schemeClr val="tx1"/>
                </a:solidFill>
              </a:rPr>
              <a:t> 월요일 </a:t>
            </a:r>
            <a:r>
              <a:rPr lang="en-US" altLang="ko-KR" sz="800" b="1" dirty="0">
                <a:solidFill>
                  <a:schemeClr val="tx1"/>
                </a:solidFill>
              </a:rPr>
              <a:t>21:56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27B3859B-ABD0-4669-9B35-1B7DDAEBFF3A}"/>
              </a:ext>
            </a:extLst>
          </p:cNvPr>
          <p:cNvSpPr/>
          <p:nvPr/>
        </p:nvSpPr>
        <p:spPr>
          <a:xfrm>
            <a:off x="23491" y="1556120"/>
            <a:ext cx="570707" cy="5072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ko-KR" altLang="en-US" sz="700" b="1" dirty="0">
                <a:solidFill>
                  <a:srgbClr val="254699"/>
                </a:solidFill>
              </a:rPr>
              <a:t>헬스 케어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E71A7AC-1FE8-CA46-9D27-24048023025E}"/>
              </a:ext>
            </a:extLst>
          </p:cNvPr>
          <p:cNvSpPr/>
          <p:nvPr/>
        </p:nvSpPr>
        <p:spPr>
          <a:xfrm>
            <a:off x="25193" y="2075760"/>
            <a:ext cx="570707" cy="5072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ko-KR" altLang="en-US" sz="700" b="1" dirty="0">
                <a:solidFill>
                  <a:srgbClr val="254699"/>
                </a:solidFill>
              </a:rPr>
              <a:t>심신 케어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56C2A4C-76DD-2B4A-92DA-F9E655BA154F}"/>
              </a:ext>
            </a:extLst>
          </p:cNvPr>
          <p:cNvSpPr/>
          <p:nvPr/>
        </p:nvSpPr>
        <p:spPr>
          <a:xfrm>
            <a:off x="26763" y="2593333"/>
            <a:ext cx="570707" cy="5072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en-US" altLang="ko-KR" sz="700" b="1" dirty="0">
                <a:solidFill>
                  <a:srgbClr val="254699"/>
                </a:solidFill>
              </a:rPr>
              <a:t>QR </a:t>
            </a:r>
            <a:r>
              <a:rPr lang="ko-KR" altLang="en-US" sz="700" b="1" dirty="0">
                <a:solidFill>
                  <a:srgbClr val="254699"/>
                </a:solidFill>
              </a:rPr>
              <a:t>출입관리</a:t>
            </a:r>
            <a:endParaRPr lang="en-US" altLang="ko-KR" sz="700" b="1" dirty="0">
              <a:solidFill>
                <a:srgbClr val="254699"/>
              </a:solidFill>
            </a:endParaRPr>
          </a:p>
        </p:txBody>
      </p:sp>
      <p:pic>
        <p:nvPicPr>
          <p:cNvPr id="4" name="그래픽 3" descr="실행 단색으로 채워진">
            <a:extLst>
              <a:ext uri="{FF2B5EF4-FFF2-40B4-BE49-F238E27FC236}">
                <a16:creationId xmlns:a16="http://schemas.microsoft.com/office/drawing/2014/main" id="{55C692A3-870E-5B4B-8DC5-DFD5F4A346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9035" y="1584537"/>
            <a:ext cx="359875" cy="359875"/>
          </a:xfrm>
          <a:prstGeom prst="rect">
            <a:avLst/>
          </a:prstGeom>
        </p:spPr>
      </p:pic>
      <p:pic>
        <p:nvPicPr>
          <p:cNvPr id="9" name="그래픽 8" descr="명상 단색으로 채워진">
            <a:extLst>
              <a:ext uri="{FF2B5EF4-FFF2-40B4-BE49-F238E27FC236}">
                <a16:creationId xmlns:a16="http://schemas.microsoft.com/office/drawing/2014/main" id="{4E56955F-9D55-E44C-A7F1-32DE5EFF6A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504" y="2074253"/>
            <a:ext cx="402166" cy="402166"/>
          </a:xfrm>
          <a:prstGeom prst="rect">
            <a:avLst/>
          </a:prstGeom>
        </p:spPr>
      </p:pic>
      <p:pic>
        <p:nvPicPr>
          <p:cNvPr id="13" name="그래픽 12" descr="QR 코드 단색으로 채워진">
            <a:extLst>
              <a:ext uri="{FF2B5EF4-FFF2-40B4-BE49-F238E27FC236}">
                <a16:creationId xmlns:a16="http://schemas.microsoft.com/office/drawing/2014/main" id="{D957C0A4-3F3A-EE45-AD06-66EF66F78F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2542" y="2611848"/>
            <a:ext cx="372889" cy="372889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85085512-35D6-40F7-98C4-A0EB68E22F9A}"/>
              </a:ext>
            </a:extLst>
          </p:cNvPr>
          <p:cNvSpPr/>
          <p:nvPr/>
        </p:nvSpPr>
        <p:spPr>
          <a:xfrm>
            <a:off x="660990" y="1592397"/>
            <a:ext cx="9166591" cy="5021466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7AE916A-907C-4FEA-91BE-D7AC0DCD98E9}"/>
              </a:ext>
            </a:extLst>
          </p:cNvPr>
          <p:cNvSpPr/>
          <p:nvPr/>
        </p:nvSpPr>
        <p:spPr>
          <a:xfrm>
            <a:off x="807869" y="1610154"/>
            <a:ext cx="1083076" cy="28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화상회의 기록</a:t>
            </a: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DD6549CD-C7AB-4642-AAE9-25375D701A97}"/>
              </a:ext>
            </a:extLst>
          </p:cNvPr>
          <p:cNvGrpSpPr/>
          <p:nvPr/>
        </p:nvGrpSpPr>
        <p:grpSpPr>
          <a:xfrm>
            <a:off x="26167" y="3590010"/>
            <a:ext cx="578615" cy="1204627"/>
            <a:chOff x="2803446" y="2346441"/>
            <a:chExt cx="578615" cy="1204627"/>
          </a:xfrm>
        </p:grpSpPr>
        <p:sp>
          <p:nvSpPr>
            <p:cNvPr id="132" name="사각형: 둥근 모서리 131">
              <a:extLst>
                <a:ext uri="{FF2B5EF4-FFF2-40B4-BE49-F238E27FC236}">
                  <a16:creationId xmlns:a16="http://schemas.microsoft.com/office/drawing/2014/main" id="{3DA5B573-DDC8-47BA-94E7-EFC835EB3C80}"/>
                </a:ext>
              </a:extLst>
            </p:cNvPr>
            <p:cNvSpPr/>
            <p:nvPr/>
          </p:nvSpPr>
          <p:spPr>
            <a:xfrm>
              <a:off x="2803446" y="2346441"/>
              <a:ext cx="573470" cy="120462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FDF3A3EA-AB2E-4928-8F43-B48189853F33}"/>
                </a:ext>
              </a:extLst>
            </p:cNvPr>
            <p:cNvSpPr/>
            <p:nvPr/>
          </p:nvSpPr>
          <p:spPr>
            <a:xfrm>
              <a:off x="2811354" y="2426372"/>
              <a:ext cx="570707" cy="5072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전체 보기</a:t>
              </a:r>
            </a:p>
          </p:txBody>
        </p:sp>
        <p:pic>
          <p:nvPicPr>
            <p:cNvPr id="134" name="그래픽 133" descr="모니터 단색으로 채워진">
              <a:extLst>
                <a:ext uri="{FF2B5EF4-FFF2-40B4-BE49-F238E27FC236}">
                  <a16:creationId xmlns:a16="http://schemas.microsoft.com/office/drawing/2014/main" id="{64FFFD64-D262-4EE5-8EBF-1B700B70D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62113" y="2399373"/>
              <a:ext cx="450533" cy="450533"/>
            </a:xfrm>
            <a:prstGeom prst="rect">
              <a:avLst/>
            </a:prstGeom>
          </p:spPr>
        </p:pic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44D70444-04BD-4C23-B496-422BBC02C093}"/>
                </a:ext>
              </a:extLst>
            </p:cNvPr>
            <p:cNvSpPr/>
            <p:nvPr/>
          </p:nvSpPr>
          <p:spPr>
            <a:xfrm>
              <a:off x="2809441" y="2968654"/>
              <a:ext cx="570707" cy="5072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기록 보기</a:t>
              </a:r>
            </a:p>
          </p:txBody>
        </p:sp>
        <p:pic>
          <p:nvPicPr>
            <p:cNvPr id="136" name="Picture 10" descr="History free icon">
              <a:extLst>
                <a:ext uri="{FF2B5EF4-FFF2-40B4-BE49-F238E27FC236}">
                  <a16:creationId xmlns:a16="http://schemas.microsoft.com/office/drawing/2014/main" id="{D8DAB39D-A12D-4287-9849-26B0CE984B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9094" y="2945419"/>
              <a:ext cx="376670" cy="376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B700DC2-4FAE-484B-A426-BE2A7255BF24}"/>
              </a:ext>
            </a:extLst>
          </p:cNvPr>
          <p:cNvSpPr/>
          <p:nvPr/>
        </p:nvSpPr>
        <p:spPr>
          <a:xfrm>
            <a:off x="807870" y="2353841"/>
            <a:ext cx="8937066" cy="3905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1C3B83-5EE4-ED44-816C-5C377703BC5E}"/>
              </a:ext>
            </a:extLst>
          </p:cNvPr>
          <p:cNvSpPr/>
          <p:nvPr/>
        </p:nvSpPr>
        <p:spPr>
          <a:xfrm>
            <a:off x="26316" y="3114725"/>
            <a:ext cx="578318" cy="5072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ko-KR" altLang="en-US" sz="700" b="1" dirty="0">
                <a:solidFill>
                  <a:srgbClr val="254699"/>
                </a:solidFill>
              </a:rPr>
              <a:t>화상 통화</a:t>
            </a:r>
          </a:p>
        </p:txBody>
      </p:sp>
      <p:pic>
        <p:nvPicPr>
          <p:cNvPr id="20" name="그래픽 19" descr="온라인 모임 단색으로 채워진">
            <a:extLst>
              <a:ext uri="{FF2B5EF4-FFF2-40B4-BE49-F238E27FC236}">
                <a16:creationId xmlns:a16="http://schemas.microsoft.com/office/drawing/2014/main" id="{301FC52B-8AAE-E844-B77E-55AA3722B4E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7246" y="3143071"/>
            <a:ext cx="380717" cy="380717"/>
          </a:xfrm>
          <a:prstGeom prst="rect">
            <a:avLst/>
          </a:prstGeom>
        </p:spPr>
      </p:pic>
      <p:graphicFrame>
        <p:nvGraphicFramePr>
          <p:cNvPr id="78" name="표 12">
            <a:extLst>
              <a:ext uri="{FF2B5EF4-FFF2-40B4-BE49-F238E27FC236}">
                <a16:creationId xmlns:a16="http://schemas.microsoft.com/office/drawing/2014/main" id="{3EC327E9-8654-4C4D-A61F-A9A6F1742E45}"/>
              </a:ext>
            </a:extLst>
          </p:cNvPr>
          <p:cNvGraphicFramePr>
            <a:graphicFrameLocks noGrp="1"/>
          </p:cNvGraphicFramePr>
          <p:nvPr/>
        </p:nvGraphicFramePr>
        <p:xfrm>
          <a:off x="967666" y="2476419"/>
          <a:ext cx="8703792" cy="3717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628">
                  <a:extLst>
                    <a:ext uri="{9D8B030D-6E8A-4147-A177-3AD203B41FA5}">
                      <a16:colId xmlns:a16="http://schemas.microsoft.com/office/drawing/2014/main" val="2720325657"/>
                    </a:ext>
                  </a:extLst>
                </a:gridCol>
                <a:gridCol w="1546217">
                  <a:extLst>
                    <a:ext uri="{9D8B030D-6E8A-4147-A177-3AD203B41FA5}">
                      <a16:colId xmlns:a16="http://schemas.microsoft.com/office/drawing/2014/main" val="463663357"/>
                    </a:ext>
                  </a:extLst>
                </a:gridCol>
                <a:gridCol w="1103217">
                  <a:extLst>
                    <a:ext uri="{9D8B030D-6E8A-4147-A177-3AD203B41FA5}">
                      <a16:colId xmlns:a16="http://schemas.microsoft.com/office/drawing/2014/main" val="2706807865"/>
                    </a:ext>
                  </a:extLst>
                </a:gridCol>
                <a:gridCol w="1103217">
                  <a:extLst>
                    <a:ext uri="{9D8B030D-6E8A-4147-A177-3AD203B41FA5}">
                      <a16:colId xmlns:a16="http://schemas.microsoft.com/office/drawing/2014/main" val="561564343"/>
                    </a:ext>
                  </a:extLst>
                </a:gridCol>
                <a:gridCol w="1103217">
                  <a:extLst>
                    <a:ext uri="{9D8B030D-6E8A-4147-A177-3AD203B41FA5}">
                      <a16:colId xmlns:a16="http://schemas.microsoft.com/office/drawing/2014/main" val="2586918909"/>
                    </a:ext>
                  </a:extLst>
                </a:gridCol>
                <a:gridCol w="1255648">
                  <a:extLst>
                    <a:ext uri="{9D8B030D-6E8A-4147-A177-3AD203B41FA5}">
                      <a16:colId xmlns:a16="http://schemas.microsoft.com/office/drawing/2014/main" val="841649252"/>
                    </a:ext>
                  </a:extLst>
                </a:gridCol>
                <a:gridCol w="1255648">
                  <a:extLst>
                    <a:ext uri="{9D8B030D-6E8A-4147-A177-3AD203B41FA5}">
                      <a16:colId xmlns:a16="http://schemas.microsoft.com/office/drawing/2014/main" val="2603567905"/>
                    </a:ext>
                  </a:extLst>
                </a:gridCol>
              </a:tblGrid>
              <a:tr h="2478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회의날짜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개설 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목적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시작시간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종료시간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회의시간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참여경로당 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6725046"/>
                  </a:ext>
                </a:extLst>
              </a:tr>
              <a:tr h="247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2021-08-23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AA2</a:t>
                      </a:r>
                      <a:r>
                        <a:rPr lang="ko-KR" altLang="en-US" sz="1000" b="1" dirty="0"/>
                        <a:t>리 경로당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주민회의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16:04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16:28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00:24:02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2477783"/>
                  </a:ext>
                </a:extLst>
              </a:tr>
              <a:tr h="247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2021-08-23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BB</a:t>
                      </a:r>
                      <a:r>
                        <a:rPr lang="ko-KR" altLang="en-US" sz="1000" b="1" dirty="0"/>
                        <a:t>리 경로당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주민회의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HH:MM:SS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012219"/>
                  </a:ext>
                </a:extLst>
              </a:tr>
              <a:tr h="247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2021-08-23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AA1</a:t>
                      </a:r>
                      <a:r>
                        <a:rPr lang="ko-KR" altLang="en-US" sz="1000" b="1" dirty="0"/>
                        <a:t>리 경로당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주민회의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HH:MM:SS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4256932"/>
                  </a:ext>
                </a:extLst>
              </a:tr>
              <a:tr h="247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2021-08-23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CC</a:t>
                      </a:r>
                      <a:r>
                        <a:rPr lang="ko-KR" altLang="en-US" sz="1000" b="1" dirty="0"/>
                        <a:t>리 경로당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주민회의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HH:MM:SS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562639"/>
                  </a:ext>
                </a:extLst>
              </a:tr>
              <a:tr h="247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2021-08-23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DD</a:t>
                      </a:r>
                      <a:r>
                        <a:rPr lang="ko-KR" altLang="en-US" sz="1000" b="1" dirty="0"/>
                        <a:t>리 경로당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주민회의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HH:MM:SS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1337559"/>
                  </a:ext>
                </a:extLst>
              </a:tr>
              <a:tr h="2478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2021-08-23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AA1</a:t>
                      </a:r>
                      <a:r>
                        <a:rPr lang="ko-KR" altLang="en-US" sz="1000" b="1" dirty="0"/>
                        <a:t>리 경로당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주민회의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HH:MM:SS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468477"/>
                  </a:ext>
                </a:extLst>
              </a:tr>
              <a:tr h="2478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2021-08-22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BB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리 경로당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주민회의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HH:MM:SS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00981"/>
                  </a:ext>
                </a:extLst>
              </a:tr>
              <a:tr h="2478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2021-08-21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CC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리 경로당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주민회의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HH:MM:SS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517476"/>
                  </a:ext>
                </a:extLst>
              </a:tr>
              <a:tr h="2478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2021-08-20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CC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리 경로당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주민회의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HH:MM:SS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0069510"/>
                  </a:ext>
                </a:extLst>
              </a:tr>
              <a:tr h="2478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2021-08-20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AA2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리 경로당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주민회의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HH:MM:SS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0431037"/>
                  </a:ext>
                </a:extLst>
              </a:tr>
              <a:tr h="2478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2021-08-20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AA1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리 경로당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주민회의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HH:MM:SS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9006540"/>
                  </a:ext>
                </a:extLst>
              </a:tr>
              <a:tr h="2478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2021-08-20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AA1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리 경로당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주민회의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HH:MM:SS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684473"/>
                  </a:ext>
                </a:extLst>
              </a:tr>
              <a:tr h="2478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2021-08-20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AA1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리 경로당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주민회의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HH:MM:SS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6167349"/>
                  </a:ext>
                </a:extLst>
              </a:tr>
              <a:tr h="2478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2021-08-20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AA1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리 경로당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주민회의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HH:MM:SS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7720869"/>
                  </a:ext>
                </a:extLst>
              </a:tr>
            </a:tbl>
          </a:graphicData>
        </a:graphic>
      </p:graphicFrame>
      <p:sp>
        <p:nvSpPr>
          <p:cNvPr id="79" name="직사각형 78">
            <a:extLst>
              <a:ext uri="{FF2B5EF4-FFF2-40B4-BE49-F238E27FC236}">
                <a16:creationId xmlns:a16="http://schemas.microsoft.com/office/drawing/2014/main" id="{EBC0D7C3-69E5-4F87-A32A-7025644227CF}"/>
              </a:ext>
            </a:extLst>
          </p:cNvPr>
          <p:cNvSpPr/>
          <p:nvPr/>
        </p:nvSpPr>
        <p:spPr>
          <a:xfrm>
            <a:off x="807870" y="1911287"/>
            <a:ext cx="8960584" cy="36569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DB5A1B0-07FA-4C04-9835-95BADEAC06F9}"/>
              </a:ext>
            </a:extLst>
          </p:cNvPr>
          <p:cNvSpPr/>
          <p:nvPr/>
        </p:nvSpPr>
        <p:spPr>
          <a:xfrm>
            <a:off x="1759247" y="2011152"/>
            <a:ext cx="1237468" cy="164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ko-Kore-KR" sz="900" b="1" dirty="0">
                <a:solidFill>
                  <a:schemeClr val="bg1">
                    <a:lumMod val="85000"/>
                  </a:schemeClr>
                </a:solidFill>
              </a:rPr>
              <a:t>YYYY-MM-DD</a:t>
            </a:r>
            <a:endParaRPr kumimoji="1" lang="ko-Kore-KR" altLang="en-US" sz="9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F044E00-7096-4721-9618-DDFAC8A4D300}"/>
              </a:ext>
            </a:extLst>
          </p:cNvPr>
          <p:cNvSpPr txBox="1"/>
          <p:nvPr/>
        </p:nvSpPr>
        <p:spPr>
          <a:xfrm>
            <a:off x="898837" y="2001408"/>
            <a:ext cx="896200" cy="220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900" b="1" dirty="0"/>
              <a:t>기간</a:t>
            </a:r>
            <a:r>
              <a:rPr kumimoji="1" lang="ko-KR" altLang="en-US" sz="900" b="1" dirty="0"/>
              <a:t> 검색</a:t>
            </a:r>
            <a:endParaRPr kumimoji="1" lang="ko-Kore-KR" altLang="en-US" sz="900" b="1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CE6CC7E-1CEF-4D03-85EC-525BFA585CF7}"/>
              </a:ext>
            </a:extLst>
          </p:cNvPr>
          <p:cNvSpPr txBox="1"/>
          <p:nvPr/>
        </p:nvSpPr>
        <p:spPr>
          <a:xfrm>
            <a:off x="2952176" y="1983240"/>
            <a:ext cx="366968" cy="220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900" b="1" dirty="0"/>
              <a:t>~</a:t>
            </a:r>
            <a:endParaRPr kumimoji="1" lang="ko-Kore-KR" altLang="en-US" sz="900" b="1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84C945F-3422-49B4-ADEE-94710A6C88DC}"/>
              </a:ext>
            </a:extLst>
          </p:cNvPr>
          <p:cNvSpPr/>
          <p:nvPr/>
        </p:nvSpPr>
        <p:spPr>
          <a:xfrm>
            <a:off x="3248152" y="2002531"/>
            <a:ext cx="1237468" cy="164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ko-Kore-KR" sz="900" b="1" dirty="0">
                <a:solidFill>
                  <a:schemeClr val="bg1">
                    <a:lumMod val="85000"/>
                  </a:schemeClr>
                </a:solidFill>
              </a:rPr>
              <a:t>YYYY-MM-DD</a:t>
            </a:r>
            <a:endParaRPr kumimoji="1" lang="ko-Kore-KR" altLang="en-US" sz="9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2E0259E-65FF-4CAF-B6B6-5E9FF87DA8DF}"/>
              </a:ext>
            </a:extLst>
          </p:cNvPr>
          <p:cNvSpPr txBox="1"/>
          <p:nvPr/>
        </p:nvSpPr>
        <p:spPr>
          <a:xfrm>
            <a:off x="8475838" y="1975790"/>
            <a:ext cx="545561" cy="220496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00" b="1" dirty="0"/>
              <a:t>검색</a:t>
            </a:r>
            <a:endParaRPr kumimoji="1" lang="ko-Kore-KR" altLang="en-US" sz="900" b="1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7FBC3E0-9F96-4031-B2C1-E8846CD749F4}"/>
              </a:ext>
            </a:extLst>
          </p:cNvPr>
          <p:cNvSpPr txBox="1"/>
          <p:nvPr/>
        </p:nvSpPr>
        <p:spPr>
          <a:xfrm>
            <a:off x="9103891" y="1975790"/>
            <a:ext cx="567566" cy="22049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ko-KR" altLang="en-US" sz="900" b="1">
                <a:solidFill>
                  <a:schemeClr val="bg1"/>
                </a:solidFill>
              </a:rPr>
              <a:t>초기화</a:t>
            </a:r>
            <a:endParaRPr kumimoji="1" lang="ko-Kore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04ADB67-CAFE-469A-92AA-493DC22E5ABF}"/>
              </a:ext>
            </a:extLst>
          </p:cNvPr>
          <p:cNvSpPr txBox="1"/>
          <p:nvPr/>
        </p:nvSpPr>
        <p:spPr>
          <a:xfrm>
            <a:off x="4496883" y="1996639"/>
            <a:ext cx="1289831" cy="220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900" b="1" dirty="0"/>
              <a:t>단어</a:t>
            </a:r>
            <a:r>
              <a:rPr kumimoji="1" lang="ko-KR" altLang="en-US" sz="900" b="1" dirty="0"/>
              <a:t> 검색</a:t>
            </a:r>
            <a:endParaRPr kumimoji="1" lang="ko-Kore-KR" altLang="en-US" sz="900" b="1" dirty="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3D98680-DD1F-4CB9-8CA6-FC033C572906}"/>
              </a:ext>
            </a:extLst>
          </p:cNvPr>
          <p:cNvSpPr/>
          <p:nvPr/>
        </p:nvSpPr>
        <p:spPr>
          <a:xfrm>
            <a:off x="6360388" y="1999887"/>
            <a:ext cx="1096494" cy="193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900" b="1" dirty="0">
                <a:solidFill>
                  <a:schemeClr val="bg1">
                    <a:lumMod val="85000"/>
                  </a:schemeClr>
                </a:solidFill>
              </a:rPr>
              <a:t>검색어</a:t>
            </a:r>
            <a:r>
              <a:rPr kumimoji="1" lang="ko-KR" altLang="en-US" sz="900" b="1" dirty="0">
                <a:solidFill>
                  <a:schemeClr val="bg1">
                    <a:lumMod val="85000"/>
                  </a:schemeClr>
                </a:solidFill>
              </a:rPr>
              <a:t> 입력</a:t>
            </a:r>
            <a:endParaRPr kumimoji="1" lang="ko-Kore-KR" altLang="en-US" sz="9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BFC2C2D6-9EBA-4B07-BF0E-AA77245DC0F1}"/>
              </a:ext>
            </a:extLst>
          </p:cNvPr>
          <p:cNvSpPr/>
          <p:nvPr/>
        </p:nvSpPr>
        <p:spPr>
          <a:xfrm>
            <a:off x="5164365" y="1997659"/>
            <a:ext cx="1038542" cy="193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900" b="1" dirty="0">
                <a:solidFill>
                  <a:schemeClr val="bg1">
                    <a:lumMod val="85000"/>
                  </a:schemeClr>
                </a:solidFill>
              </a:rPr>
              <a:t>전체 경로당</a:t>
            </a:r>
            <a:endParaRPr kumimoji="1" lang="ko-Kore-KR" altLang="en-US" sz="900" dirty="0"/>
          </a:p>
        </p:txBody>
      </p:sp>
      <p:sp>
        <p:nvSpPr>
          <p:cNvPr id="127" name="삼각형 75">
            <a:extLst>
              <a:ext uri="{FF2B5EF4-FFF2-40B4-BE49-F238E27FC236}">
                <a16:creationId xmlns:a16="http://schemas.microsoft.com/office/drawing/2014/main" id="{DD2BF7C4-37E8-4621-BB95-5B0011111EF2}"/>
              </a:ext>
            </a:extLst>
          </p:cNvPr>
          <p:cNvSpPr/>
          <p:nvPr/>
        </p:nvSpPr>
        <p:spPr>
          <a:xfrm rot="10800000">
            <a:off x="5983404" y="2050461"/>
            <a:ext cx="150442" cy="1066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29" name="그림 128" descr="테이블이(가) 표시된 사진&#10;&#10;자동 생성된 설명">
            <a:extLst>
              <a:ext uri="{FF2B5EF4-FFF2-40B4-BE49-F238E27FC236}">
                <a16:creationId xmlns:a16="http://schemas.microsoft.com/office/drawing/2014/main" id="{09D1368D-ADEF-44CB-B8E2-96C77E17D28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65193" y="6294506"/>
            <a:ext cx="2363126" cy="25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16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D90B3298-6043-432F-9E32-F982BEC07778}"/>
              </a:ext>
            </a:extLst>
          </p:cNvPr>
          <p:cNvSpPr/>
          <p:nvPr/>
        </p:nvSpPr>
        <p:spPr>
          <a:xfrm>
            <a:off x="17059" y="1135676"/>
            <a:ext cx="9874370" cy="55517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3B6A65-8332-4DA1-AF42-776A407E0A73}"/>
              </a:ext>
            </a:extLst>
          </p:cNvPr>
          <p:cNvSpPr/>
          <p:nvPr/>
        </p:nvSpPr>
        <p:spPr>
          <a:xfrm>
            <a:off x="17059" y="1135676"/>
            <a:ext cx="9874370" cy="388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B793379-4412-4376-8A6F-AD777511D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6" y="1146174"/>
            <a:ext cx="1151283" cy="370056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F4F0629E-6EA3-49F9-B02F-35226D386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221" y="106680"/>
            <a:ext cx="2288403" cy="6644640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6E6809A4-7875-4E48-AEBC-FB827B9C5653}"/>
              </a:ext>
            </a:extLst>
          </p:cNvPr>
          <p:cNvSpPr txBox="1"/>
          <p:nvPr/>
        </p:nvSpPr>
        <p:spPr>
          <a:xfrm>
            <a:off x="10600944" y="466247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독거노인 </a:t>
            </a:r>
            <a:r>
              <a:rPr lang="en-US" altLang="ko-KR" sz="1000" dirty="0"/>
              <a:t>AI </a:t>
            </a:r>
            <a:r>
              <a:rPr lang="ko-KR" altLang="en-US" sz="1000" dirty="0" err="1"/>
              <a:t>안심케어</a:t>
            </a:r>
            <a:endParaRPr lang="ko-KR" altLang="en-US" sz="10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344DC11-D38F-4243-8EC0-6BFFF1FFCBBE}"/>
              </a:ext>
            </a:extLst>
          </p:cNvPr>
          <p:cNvSpPr txBox="1"/>
          <p:nvPr/>
        </p:nvSpPr>
        <p:spPr>
          <a:xfrm>
            <a:off x="10594966" y="691193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index</a:t>
            </a:r>
            <a:endParaRPr lang="ko-KR" altLang="en-US" sz="10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9C22A05-1B67-4043-9C4A-077D405B7AC7}"/>
              </a:ext>
            </a:extLst>
          </p:cNvPr>
          <p:cNvSpPr txBox="1"/>
          <p:nvPr/>
        </p:nvSpPr>
        <p:spPr>
          <a:xfrm>
            <a:off x="10600944" y="904724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전체 보기 </a:t>
            </a:r>
            <a:r>
              <a:rPr lang="en-US" altLang="ko-KR" sz="1000" dirty="0"/>
              <a:t>index</a:t>
            </a:r>
            <a:endParaRPr lang="ko-KR" altLang="en-US" sz="10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D10B10B-1C92-4808-9715-7FC50F86D140}"/>
              </a:ext>
            </a:extLst>
          </p:cNvPr>
          <p:cNvSpPr txBox="1"/>
          <p:nvPr/>
        </p:nvSpPr>
        <p:spPr>
          <a:xfrm>
            <a:off x="10591494" y="176249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Monitoring_1</a:t>
            </a:r>
            <a:endParaRPr lang="ko-KR" altLang="en-US" sz="1000" dirty="0"/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CCA51D47-F778-4D2F-B106-1E7B9CBF5056}"/>
              </a:ext>
            </a:extLst>
          </p:cNvPr>
          <p:cNvSpPr/>
          <p:nvPr/>
        </p:nvSpPr>
        <p:spPr>
          <a:xfrm>
            <a:off x="1301070" y="1191952"/>
            <a:ext cx="19231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종합정보현황</a:t>
            </a: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0658FC14-2191-482E-B08E-34701C763203}"/>
              </a:ext>
            </a:extLst>
          </p:cNvPr>
          <p:cNvSpPr/>
          <p:nvPr/>
        </p:nvSpPr>
        <p:spPr>
          <a:xfrm>
            <a:off x="3537571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독거노인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안심케어</a:t>
            </a: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378D72B7-0F54-4485-9C24-37F84B110E5A}"/>
              </a:ext>
            </a:extLst>
          </p:cNvPr>
          <p:cNvSpPr/>
          <p:nvPr/>
        </p:nvSpPr>
        <p:spPr>
          <a:xfrm>
            <a:off x="5725600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스마트타운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관리</a:t>
            </a: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4B4F681C-B039-4AA8-9E63-94BB49CF0643}"/>
              </a:ext>
            </a:extLst>
          </p:cNvPr>
          <p:cNvSpPr/>
          <p:nvPr/>
        </p:nvSpPr>
        <p:spPr>
          <a:xfrm>
            <a:off x="20493" y="1545791"/>
            <a:ext cx="584655" cy="5114017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래픽 11" descr="단일 톱니바퀴 단색으로 채워진">
            <a:extLst>
              <a:ext uri="{FF2B5EF4-FFF2-40B4-BE49-F238E27FC236}">
                <a16:creationId xmlns:a16="http://schemas.microsoft.com/office/drawing/2014/main" id="{7912A135-DCE4-5547-9123-F453F4833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73674" y="1162028"/>
            <a:ext cx="276426" cy="276426"/>
          </a:xfrm>
          <a:prstGeom prst="rect">
            <a:avLst/>
          </a:prstGeom>
        </p:spPr>
      </p:pic>
      <p:pic>
        <p:nvPicPr>
          <p:cNvPr id="17" name="그래픽 16" descr="돋보기 단색으로 채워진">
            <a:extLst>
              <a:ext uri="{FF2B5EF4-FFF2-40B4-BE49-F238E27FC236}">
                <a16:creationId xmlns:a16="http://schemas.microsoft.com/office/drawing/2014/main" id="{E7A07C22-FF7A-3C48-AD04-5C895530E2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142" y="1185185"/>
            <a:ext cx="248587" cy="248587"/>
          </a:xfrm>
          <a:prstGeom prst="rect">
            <a:avLst/>
          </a:prstGeom>
        </p:spPr>
      </p:pic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5897CA0-E0A7-B44B-814E-D4C00FB9C4F5}"/>
              </a:ext>
            </a:extLst>
          </p:cNvPr>
          <p:cNvSpPr/>
          <p:nvPr/>
        </p:nvSpPr>
        <p:spPr>
          <a:xfrm>
            <a:off x="9465545" y="1387357"/>
            <a:ext cx="507202" cy="13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rgbClr val="254699"/>
                </a:solidFill>
              </a:rPr>
              <a:t>설정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2EF8E48-7611-584E-9F41-BD37DBDCBE18}"/>
              </a:ext>
            </a:extLst>
          </p:cNvPr>
          <p:cNvSpPr/>
          <p:nvPr/>
        </p:nvSpPr>
        <p:spPr>
          <a:xfrm>
            <a:off x="9135626" y="1389035"/>
            <a:ext cx="507202" cy="13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rgbClr val="254699"/>
                </a:solidFill>
              </a:rPr>
              <a:t>검색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52FF2F7-FBFA-C944-A6D2-339C448F9F98}"/>
              </a:ext>
            </a:extLst>
          </p:cNvPr>
          <p:cNvSpPr/>
          <p:nvPr/>
        </p:nvSpPr>
        <p:spPr>
          <a:xfrm>
            <a:off x="7731293" y="1202860"/>
            <a:ext cx="1481029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2021-11-22</a:t>
            </a:r>
            <a:r>
              <a:rPr lang="ko-KR" altLang="en-US" sz="800" b="1" dirty="0">
                <a:solidFill>
                  <a:schemeClr val="tx1"/>
                </a:solidFill>
              </a:rPr>
              <a:t> 월요일 </a:t>
            </a:r>
            <a:r>
              <a:rPr lang="en-US" altLang="ko-KR" sz="800" b="1" dirty="0">
                <a:solidFill>
                  <a:schemeClr val="tx1"/>
                </a:solidFill>
              </a:rPr>
              <a:t>21:56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27B3859B-ABD0-4669-9B35-1B7DDAEBFF3A}"/>
              </a:ext>
            </a:extLst>
          </p:cNvPr>
          <p:cNvSpPr/>
          <p:nvPr/>
        </p:nvSpPr>
        <p:spPr>
          <a:xfrm>
            <a:off x="23491" y="1556120"/>
            <a:ext cx="570707" cy="5072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ko-KR" altLang="en-US" sz="700" b="1" dirty="0">
                <a:solidFill>
                  <a:srgbClr val="254699"/>
                </a:solidFill>
              </a:rPr>
              <a:t>헬스 케어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E71A7AC-1FE8-CA46-9D27-24048023025E}"/>
              </a:ext>
            </a:extLst>
          </p:cNvPr>
          <p:cNvSpPr/>
          <p:nvPr/>
        </p:nvSpPr>
        <p:spPr>
          <a:xfrm>
            <a:off x="25193" y="2075760"/>
            <a:ext cx="570707" cy="5072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ko-KR" altLang="en-US" sz="700" b="1" dirty="0">
                <a:solidFill>
                  <a:srgbClr val="254699"/>
                </a:solidFill>
              </a:rPr>
              <a:t>심신 케어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56C2A4C-76DD-2B4A-92DA-F9E655BA154F}"/>
              </a:ext>
            </a:extLst>
          </p:cNvPr>
          <p:cNvSpPr/>
          <p:nvPr/>
        </p:nvSpPr>
        <p:spPr>
          <a:xfrm>
            <a:off x="26763" y="2593333"/>
            <a:ext cx="570707" cy="5072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en-US" altLang="ko-KR" sz="700" b="1" dirty="0">
                <a:solidFill>
                  <a:srgbClr val="254699"/>
                </a:solidFill>
              </a:rPr>
              <a:t>QR </a:t>
            </a:r>
            <a:r>
              <a:rPr lang="ko-KR" altLang="en-US" sz="700" b="1" dirty="0">
                <a:solidFill>
                  <a:srgbClr val="254699"/>
                </a:solidFill>
              </a:rPr>
              <a:t>출입관리</a:t>
            </a:r>
            <a:endParaRPr lang="en-US" altLang="ko-KR" sz="700" b="1" dirty="0">
              <a:solidFill>
                <a:srgbClr val="254699"/>
              </a:solidFill>
            </a:endParaRPr>
          </a:p>
        </p:txBody>
      </p:sp>
      <p:pic>
        <p:nvPicPr>
          <p:cNvPr id="4" name="그래픽 3" descr="실행 단색으로 채워진">
            <a:extLst>
              <a:ext uri="{FF2B5EF4-FFF2-40B4-BE49-F238E27FC236}">
                <a16:creationId xmlns:a16="http://schemas.microsoft.com/office/drawing/2014/main" id="{55C692A3-870E-5B4B-8DC5-DFD5F4A346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9035" y="1584537"/>
            <a:ext cx="359875" cy="359875"/>
          </a:xfrm>
          <a:prstGeom prst="rect">
            <a:avLst/>
          </a:prstGeom>
        </p:spPr>
      </p:pic>
      <p:pic>
        <p:nvPicPr>
          <p:cNvPr id="9" name="그래픽 8" descr="명상 단색으로 채워진">
            <a:extLst>
              <a:ext uri="{FF2B5EF4-FFF2-40B4-BE49-F238E27FC236}">
                <a16:creationId xmlns:a16="http://schemas.microsoft.com/office/drawing/2014/main" id="{4E56955F-9D55-E44C-A7F1-32DE5EFF6A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504" y="2074253"/>
            <a:ext cx="402166" cy="402166"/>
          </a:xfrm>
          <a:prstGeom prst="rect">
            <a:avLst/>
          </a:prstGeom>
        </p:spPr>
      </p:pic>
      <p:pic>
        <p:nvPicPr>
          <p:cNvPr id="13" name="그래픽 12" descr="QR 코드 단색으로 채워진">
            <a:extLst>
              <a:ext uri="{FF2B5EF4-FFF2-40B4-BE49-F238E27FC236}">
                <a16:creationId xmlns:a16="http://schemas.microsoft.com/office/drawing/2014/main" id="{D957C0A4-3F3A-EE45-AD06-66EF66F78F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2542" y="2611848"/>
            <a:ext cx="372889" cy="372889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85085512-35D6-40F7-98C4-A0EB68E22F9A}"/>
              </a:ext>
            </a:extLst>
          </p:cNvPr>
          <p:cNvSpPr/>
          <p:nvPr/>
        </p:nvSpPr>
        <p:spPr>
          <a:xfrm>
            <a:off x="660990" y="1592397"/>
            <a:ext cx="9166591" cy="5021466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7AE916A-907C-4FEA-91BE-D7AC0DCD98E9}"/>
              </a:ext>
            </a:extLst>
          </p:cNvPr>
          <p:cNvSpPr/>
          <p:nvPr/>
        </p:nvSpPr>
        <p:spPr>
          <a:xfrm>
            <a:off x="807869" y="1610154"/>
            <a:ext cx="1083076" cy="28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화상회의 기록</a:t>
            </a: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DD6549CD-C7AB-4642-AAE9-25375D701A97}"/>
              </a:ext>
            </a:extLst>
          </p:cNvPr>
          <p:cNvGrpSpPr/>
          <p:nvPr/>
        </p:nvGrpSpPr>
        <p:grpSpPr>
          <a:xfrm>
            <a:off x="26167" y="3590010"/>
            <a:ext cx="578615" cy="1204627"/>
            <a:chOff x="2803446" y="2346441"/>
            <a:chExt cx="578615" cy="1204627"/>
          </a:xfrm>
        </p:grpSpPr>
        <p:sp>
          <p:nvSpPr>
            <p:cNvPr id="132" name="사각형: 둥근 모서리 131">
              <a:extLst>
                <a:ext uri="{FF2B5EF4-FFF2-40B4-BE49-F238E27FC236}">
                  <a16:creationId xmlns:a16="http://schemas.microsoft.com/office/drawing/2014/main" id="{3DA5B573-DDC8-47BA-94E7-EFC835EB3C80}"/>
                </a:ext>
              </a:extLst>
            </p:cNvPr>
            <p:cNvSpPr/>
            <p:nvPr/>
          </p:nvSpPr>
          <p:spPr>
            <a:xfrm>
              <a:off x="2803446" y="2346441"/>
              <a:ext cx="573470" cy="120462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FDF3A3EA-AB2E-4928-8F43-B48189853F33}"/>
                </a:ext>
              </a:extLst>
            </p:cNvPr>
            <p:cNvSpPr/>
            <p:nvPr/>
          </p:nvSpPr>
          <p:spPr>
            <a:xfrm>
              <a:off x="2811354" y="2426372"/>
              <a:ext cx="570707" cy="5072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전체 보기</a:t>
              </a:r>
            </a:p>
          </p:txBody>
        </p:sp>
        <p:pic>
          <p:nvPicPr>
            <p:cNvPr id="134" name="그래픽 133" descr="모니터 단색으로 채워진">
              <a:extLst>
                <a:ext uri="{FF2B5EF4-FFF2-40B4-BE49-F238E27FC236}">
                  <a16:creationId xmlns:a16="http://schemas.microsoft.com/office/drawing/2014/main" id="{64FFFD64-D262-4EE5-8EBF-1B700B70D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62113" y="2399373"/>
              <a:ext cx="450533" cy="450533"/>
            </a:xfrm>
            <a:prstGeom prst="rect">
              <a:avLst/>
            </a:prstGeom>
          </p:spPr>
        </p:pic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44D70444-04BD-4C23-B496-422BBC02C093}"/>
                </a:ext>
              </a:extLst>
            </p:cNvPr>
            <p:cNvSpPr/>
            <p:nvPr/>
          </p:nvSpPr>
          <p:spPr>
            <a:xfrm>
              <a:off x="2809441" y="2968654"/>
              <a:ext cx="570707" cy="5072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기록 보기</a:t>
              </a:r>
            </a:p>
          </p:txBody>
        </p:sp>
        <p:pic>
          <p:nvPicPr>
            <p:cNvPr id="136" name="Picture 10" descr="History free icon">
              <a:extLst>
                <a:ext uri="{FF2B5EF4-FFF2-40B4-BE49-F238E27FC236}">
                  <a16:creationId xmlns:a16="http://schemas.microsoft.com/office/drawing/2014/main" id="{D8DAB39D-A12D-4287-9849-26B0CE984B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9094" y="2945419"/>
              <a:ext cx="376670" cy="376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B700DC2-4FAE-484B-A426-BE2A7255BF24}"/>
              </a:ext>
            </a:extLst>
          </p:cNvPr>
          <p:cNvSpPr/>
          <p:nvPr/>
        </p:nvSpPr>
        <p:spPr>
          <a:xfrm>
            <a:off x="807870" y="2353841"/>
            <a:ext cx="8937066" cy="3905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51C3B83-5EE4-ED44-816C-5C377703BC5E}"/>
              </a:ext>
            </a:extLst>
          </p:cNvPr>
          <p:cNvSpPr/>
          <p:nvPr/>
        </p:nvSpPr>
        <p:spPr>
          <a:xfrm>
            <a:off x="26316" y="3114725"/>
            <a:ext cx="578318" cy="5072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ko-KR" altLang="en-US" sz="700" b="1" dirty="0">
                <a:solidFill>
                  <a:srgbClr val="254699"/>
                </a:solidFill>
              </a:rPr>
              <a:t>화상 통화</a:t>
            </a:r>
          </a:p>
        </p:txBody>
      </p:sp>
      <p:pic>
        <p:nvPicPr>
          <p:cNvPr id="20" name="그래픽 19" descr="온라인 모임 단색으로 채워진">
            <a:extLst>
              <a:ext uri="{FF2B5EF4-FFF2-40B4-BE49-F238E27FC236}">
                <a16:creationId xmlns:a16="http://schemas.microsoft.com/office/drawing/2014/main" id="{301FC52B-8AAE-E844-B77E-55AA3722B4E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7246" y="3143071"/>
            <a:ext cx="380717" cy="380717"/>
          </a:xfrm>
          <a:prstGeom prst="rect">
            <a:avLst/>
          </a:prstGeom>
        </p:spPr>
      </p:pic>
      <p:graphicFrame>
        <p:nvGraphicFramePr>
          <p:cNvPr id="78" name="표 12">
            <a:extLst>
              <a:ext uri="{FF2B5EF4-FFF2-40B4-BE49-F238E27FC236}">
                <a16:creationId xmlns:a16="http://schemas.microsoft.com/office/drawing/2014/main" id="{3EC327E9-8654-4C4D-A61F-A9A6F1742E45}"/>
              </a:ext>
            </a:extLst>
          </p:cNvPr>
          <p:cNvGraphicFramePr>
            <a:graphicFrameLocks noGrp="1"/>
          </p:cNvGraphicFramePr>
          <p:nvPr/>
        </p:nvGraphicFramePr>
        <p:xfrm>
          <a:off x="967666" y="2476419"/>
          <a:ext cx="8703792" cy="3717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628">
                  <a:extLst>
                    <a:ext uri="{9D8B030D-6E8A-4147-A177-3AD203B41FA5}">
                      <a16:colId xmlns:a16="http://schemas.microsoft.com/office/drawing/2014/main" val="2720325657"/>
                    </a:ext>
                  </a:extLst>
                </a:gridCol>
                <a:gridCol w="1546217">
                  <a:extLst>
                    <a:ext uri="{9D8B030D-6E8A-4147-A177-3AD203B41FA5}">
                      <a16:colId xmlns:a16="http://schemas.microsoft.com/office/drawing/2014/main" val="463663357"/>
                    </a:ext>
                  </a:extLst>
                </a:gridCol>
                <a:gridCol w="1103217">
                  <a:extLst>
                    <a:ext uri="{9D8B030D-6E8A-4147-A177-3AD203B41FA5}">
                      <a16:colId xmlns:a16="http://schemas.microsoft.com/office/drawing/2014/main" val="2706807865"/>
                    </a:ext>
                  </a:extLst>
                </a:gridCol>
                <a:gridCol w="1103217">
                  <a:extLst>
                    <a:ext uri="{9D8B030D-6E8A-4147-A177-3AD203B41FA5}">
                      <a16:colId xmlns:a16="http://schemas.microsoft.com/office/drawing/2014/main" val="561564343"/>
                    </a:ext>
                  </a:extLst>
                </a:gridCol>
                <a:gridCol w="1103217">
                  <a:extLst>
                    <a:ext uri="{9D8B030D-6E8A-4147-A177-3AD203B41FA5}">
                      <a16:colId xmlns:a16="http://schemas.microsoft.com/office/drawing/2014/main" val="2586918909"/>
                    </a:ext>
                  </a:extLst>
                </a:gridCol>
                <a:gridCol w="1255648">
                  <a:extLst>
                    <a:ext uri="{9D8B030D-6E8A-4147-A177-3AD203B41FA5}">
                      <a16:colId xmlns:a16="http://schemas.microsoft.com/office/drawing/2014/main" val="841649252"/>
                    </a:ext>
                  </a:extLst>
                </a:gridCol>
                <a:gridCol w="1255648">
                  <a:extLst>
                    <a:ext uri="{9D8B030D-6E8A-4147-A177-3AD203B41FA5}">
                      <a16:colId xmlns:a16="http://schemas.microsoft.com/office/drawing/2014/main" val="2603567905"/>
                    </a:ext>
                  </a:extLst>
                </a:gridCol>
              </a:tblGrid>
              <a:tr h="2478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회의날짜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개설 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목적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시작시간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종료시간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회의시간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참여경로당 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6725046"/>
                  </a:ext>
                </a:extLst>
              </a:tr>
              <a:tr h="247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2021-08-23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AA2</a:t>
                      </a:r>
                      <a:r>
                        <a:rPr lang="ko-KR" altLang="en-US" sz="1000" b="1" dirty="0"/>
                        <a:t>리 경로당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주민회의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16:04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16:28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00:24:02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2477783"/>
                  </a:ext>
                </a:extLst>
              </a:tr>
              <a:tr h="247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2021-08-23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BB</a:t>
                      </a:r>
                      <a:r>
                        <a:rPr lang="ko-KR" altLang="en-US" sz="1000" b="1" dirty="0"/>
                        <a:t>리 경로당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주민회의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HH:MM:SS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012219"/>
                  </a:ext>
                </a:extLst>
              </a:tr>
              <a:tr h="247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2021-08-23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AA1</a:t>
                      </a:r>
                      <a:r>
                        <a:rPr lang="ko-KR" altLang="en-US" sz="1000" b="1" dirty="0"/>
                        <a:t>리 경로당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주민회의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HH:MM:SS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4256932"/>
                  </a:ext>
                </a:extLst>
              </a:tr>
              <a:tr h="247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2021-08-23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CC</a:t>
                      </a:r>
                      <a:r>
                        <a:rPr lang="ko-KR" altLang="en-US" sz="1000" b="1" dirty="0"/>
                        <a:t>리 경로당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주민회의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HH:MM:SS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562639"/>
                  </a:ext>
                </a:extLst>
              </a:tr>
              <a:tr h="247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2021-08-23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DD</a:t>
                      </a:r>
                      <a:r>
                        <a:rPr lang="ko-KR" altLang="en-US" sz="1000" b="1" dirty="0"/>
                        <a:t>리 경로당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주민회의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HH:MM:SS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1337559"/>
                  </a:ext>
                </a:extLst>
              </a:tr>
              <a:tr h="2478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2021-08-23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AA1</a:t>
                      </a:r>
                      <a:r>
                        <a:rPr lang="ko-KR" altLang="en-US" sz="1000" b="1" dirty="0"/>
                        <a:t>리 경로당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주민회의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HH:MM:SS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468477"/>
                  </a:ext>
                </a:extLst>
              </a:tr>
              <a:tr h="2478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2021-08-22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BB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리 경로당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주민회의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HH:MM:SS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00981"/>
                  </a:ext>
                </a:extLst>
              </a:tr>
              <a:tr h="2478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2021-08-21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CC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리 경로당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주민회의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HH:MM:SS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517476"/>
                  </a:ext>
                </a:extLst>
              </a:tr>
              <a:tr h="2478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2021-08-20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CC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리 경로당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주민회의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HH:MM:SS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0069510"/>
                  </a:ext>
                </a:extLst>
              </a:tr>
              <a:tr h="2478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2021-08-20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AA2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리 경로당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주민회의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HH:MM:SS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0431037"/>
                  </a:ext>
                </a:extLst>
              </a:tr>
              <a:tr h="2478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2021-08-20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AA1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리 경로당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주민회의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HH:MM:SS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9006540"/>
                  </a:ext>
                </a:extLst>
              </a:tr>
              <a:tr h="2478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2021-08-20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AA1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리 경로당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주민회의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HH:MM:SS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684473"/>
                  </a:ext>
                </a:extLst>
              </a:tr>
              <a:tr h="2478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2021-08-20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AA1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리 경로당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주민회의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HH:MM:SS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6167349"/>
                  </a:ext>
                </a:extLst>
              </a:tr>
              <a:tr h="2478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2021-08-20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AA1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리 경로당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주민회의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HH:MM:SS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7720869"/>
                  </a:ext>
                </a:extLst>
              </a:tr>
            </a:tbl>
          </a:graphicData>
        </a:graphic>
      </p:graphicFrame>
      <p:sp>
        <p:nvSpPr>
          <p:cNvPr id="79" name="직사각형 78">
            <a:extLst>
              <a:ext uri="{FF2B5EF4-FFF2-40B4-BE49-F238E27FC236}">
                <a16:creationId xmlns:a16="http://schemas.microsoft.com/office/drawing/2014/main" id="{EBC0D7C3-69E5-4F87-A32A-7025644227CF}"/>
              </a:ext>
            </a:extLst>
          </p:cNvPr>
          <p:cNvSpPr/>
          <p:nvPr/>
        </p:nvSpPr>
        <p:spPr>
          <a:xfrm>
            <a:off x="807870" y="1911287"/>
            <a:ext cx="8960584" cy="36569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DB5A1B0-07FA-4C04-9835-95BADEAC06F9}"/>
              </a:ext>
            </a:extLst>
          </p:cNvPr>
          <p:cNvSpPr/>
          <p:nvPr/>
        </p:nvSpPr>
        <p:spPr>
          <a:xfrm>
            <a:off x="1759247" y="2011152"/>
            <a:ext cx="1237468" cy="164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ko-Kore-KR" sz="900" b="1" dirty="0">
                <a:solidFill>
                  <a:schemeClr val="bg1">
                    <a:lumMod val="85000"/>
                  </a:schemeClr>
                </a:solidFill>
              </a:rPr>
              <a:t>YYYY-MM-DD</a:t>
            </a:r>
            <a:endParaRPr kumimoji="1" lang="ko-Kore-KR" altLang="en-US" sz="9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F044E00-7096-4721-9618-DDFAC8A4D300}"/>
              </a:ext>
            </a:extLst>
          </p:cNvPr>
          <p:cNvSpPr txBox="1"/>
          <p:nvPr/>
        </p:nvSpPr>
        <p:spPr>
          <a:xfrm>
            <a:off x="898837" y="2001408"/>
            <a:ext cx="896200" cy="220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900" b="1" dirty="0"/>
              <a:t>기간</a:t>
            </a:r>
            <a:r>
              <a:rPr kumimoji="1" lang="ko-KR" altLang="en-US" sz="900" b="1" dirty="0"/>
              <a:t> 검색</a:t>
            </a:r>
            <a:endParaRPr kumimoji="1" lang="ko-Kore-KR" altLang="en-US" sz="900" b="1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CE6CC7E-1CEF-4D03-85EC-525BFA585CF7}"/>
              </a:ext>
            </a:extLst>
          </p:cNvPr>
          <p:cNvSpPr txBox="1"/>
          <p:nvPr/>
        </p:nvSpPr>
        <p:spPr>
          <a:xfrm>
            <a:off x="2952176" y="1983240"/>
            <a:ext cx="366968" cy="220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900" b="1" dirty="0"/>
              <a:t>~</a:t>
            </a:r>
            <a:endParaRPr kumimoji="1" lang="ko-Kore-KR" altLang="en-US" sz="900" b="1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84C945F-3422-49B4-ADEE-94710A6C88DC}"/>
              </a:ext>
            </a:extLst>
          </p:cNvPr>
          <p:cNvSpPr/>
          <p:nvPr/>
        </p:nvSpPr>
        <p:spPr>
          <a:xfrm>
            <a:off x="3248152" y="2002531"/>
            <a:ext cx="1237468" cy="164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ko-Kore-KR" sz="900" b="1" dirty="0">
                <a:solidFill>
                  <a:schemeClr val="bg1">
                    <a:lumMod val="85000"/>
                  </a:schemeClr>
                </a:solidFill>
              </a:rPr>
              <a:t>YYYY-MM-DD</a:t>
            </a:r>
            <a:endParaRPr kumimoji="1" lang="ko-Kore-KR" altLang="en-US" sz="9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2E0259E-65FF-4CAF-B6B6-5E9FF87DA8DF}"/>
              </a:ext>
            </a:extLst>
          </p:cNvPr>
          <p:cNvSpPr txBox="1"/>
          <p:nvPr/>
        </p:nvSpPr>
        <p:spPr>
          <a:xfrm>
            <a:off x="8475838" y="1975790"/>
            <a:ext cx="545561" cy="220496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00" b="1" dirty="0"/>
              <a:t>검색</a:t>
            </a:r>
            <a:endParaRPr kumimoji="1" lang="ko-Kore-KR" altLang="en-US" sz="900" b="1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7FBC3E0-9F96-4031-B2C1-E8846CD749F4}"/>
              </a:ext>
            </a:extLst>
          </p:cNvPr>
          <p:cNvSpPr txBox="1"/>
          <p:nvPr/>
        </p:nvSpPr>
        <p:spPr>
          <a:xfrm>
            <a:off x="9103891" y="1975790"/>
            <a:ext cx="567566" cy="22049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ko-KR" altLang="en-US" sz="900" b="1">
                <a:solidFill>
                  <a:schemeClr val="bg1"/>
                </a:solidFill>
              </a:rPr>
              <a:t>초기화</a:t>
            </a:r>
            <a:endParaRPr kumimoji="1" lang="ko-Kore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04ADB67-CAFE-469A-92AA-493DC22E5ABF}"/>
              </a:ext>
            </a:extLst>
          </p:cNvPr>
          <p:cNvSpPr txBox="1"/>
          <p:nvPr/>
        </p:nvSpPr>
        <p:spPr>
          <a:xfrm>
            <a:off x="4496883" y="1996639"/>
            <a:ext cx="1289831" cy="220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900" b="1" dirty="0"/>
              <a:t>단어</a:t>
            </a:r>
            <a:r>
              <a:rPr kumimoji="1" lang="ko-KR" altLang="en-US" sz="900" b="1" dirty="0"/>
              <a:t> 검색</a:t>
            </a:r>
            <a:endParaRPr kumimoji="1" lang="ko-Kore-KR" altLang="en-US" sz="900" b="1" dirty="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3D98680-DD1F-4CB9-8CA6-FC033C572906}"/>
              </a:ext>
            </a:extLst>
          </p:cNvPr>
          <p:cNvSpPr/>
          <p:nvPr/>
        </p:nvSpPr>
        <p:spPr>
          <a:xfrm>
            <a:off x="6360388" y="1999887"/>
            <a:ext cx="1096494" cy="193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900" b="1" dirty="0">
                <a:solidFill>
                  <a:schemeClr val="bg1">
                    <a:lumMod val="85000"/>
                  </a:schemeClr>
                </a:solidFill>
              </a:rPr>
              <a:t>검색어</a:t>
            </a:r>
            <a:r>
              <a:rPr kumimoji="1" lang="ko-KR" altLang="en-US" sz="900" b="1" dirty="0">
                <a:solidFill>
                  <a:schemeClr val="bg1">
                    <a:lumMod val="85000"/>
                  </a:schemeClr>
                </a:solidFill>
              </a:rPr>
              <a:t> 입력</a:t>
            </a:r>
            <a:endParaRPr kumimoji="1" lang="ko-Kore-KR" altLang="en-US" sz="9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BFC2C2D6-9EBA-4B07-BF0E-AA77245DC0F1}"/>
              </a:ext>
            </a:extLst>
          </p:cNvPr>
          <p:cNvSpPr/>
          <p:nvPr/>
        </p:nvSpPr>
        <p:spPr>
          <a:xfrm>
            <a:off x="5164365" y="1997659"/>
            <a:ext cx="1038542" cy="193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900" b="1" dirty="0">
                <a:solidFill>
                  <a:schemeClr val="bg1">
                    <a:lumMod val="85000"/>
                  </a:schemeClr>
                </a:solidFill>
              </a:rPr>
              <a:t>전체 경로당</a:t>
            </a:r>
            <a:endParaRPr kumimoji="1" lang="ko-Kore-KR" altLang="en-US" sz="900" dirty="0"/>
          </a:p>
        </p:txBody>
      </p:sp>
      <p:sp>
        <p:nvSpPr>
          <p:cNvPr id="127" name="삼각형 75">
            <a:extLst>
              <a:ext uri="{FF2B5EF4-FFF2-40B4-BE49-F238E27FC236}">
                <a16:creationId xmlns:a16="http://schemas.microsoft.com/office/drawing/2014/main" id="{DD2BF7C4-37E8-4621-BB95-5B0011111EF2}"/>
              </a:ext>
            </a:extLst>
          </p:cNvPr>
          <p:cNvSpPr/>
          <p:nvPr/>
        </p:nvSpPr>
        <p:spPr>
          <a:xfrm rot="10800000">
            <a:off x="5983404" y="2050461"/>
            <a:ext cx="150442" cy="1066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29" name="그림 128" descr="테이블이(가) 표시된 사진&#10;&#10;자동 생성된 설명">
            <a:extLst>
              <a:ext uri="{FF2B5EF4-FFF2-40B4-BE49-F238E27FC236}">
                <a16:creationId xmlns:a16="http://schemas.microsoft.com/office/drawing/2014/main" id="{09D1368D-ADEF-44CB-B8E2-96C77E17D28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65193" y="6294506"/>
            <a:ext cx="2363126" cy="259180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BB6DBC0F-3761-4831-9F6D-CD7833EF05A3}"/>
              </a:ext>
            </a:extLst>
          </p:cNvPr>
          <p:cNvSpPr/>
          <p:nvPr/>
        </p:nvSpPr>
        <p:spPr>
          <a:xfrm>
            <a:off x="11730" y="1135676"/>
            <a:ext cx="9874370" cy="5551761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C7C1142-FDD9-4C22-954A-B1AC927B6F96}"/>
              </a:ext>
            </a:extLst>
          </p:cNvPr>
          <p:cNvGrpSpPr/>
          <p:nvPr/>
        </p:nvGrpSpPr>
        <p:grpSpPr>
          <a:xfrm>
            <a:off x="5462141" y="3015640"/>
            <a:ext cx="4028088" cy="2418764"/>
            <a:chOff x="5573353" y="2954959"/>
            <a:chExt cx="4028088" cy="2418764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5833FE8-B9BD-417D-A3A7-5FC53C400064}"/>
                </a:ext>
              </a:extLst>
            </p:cNvPr>
            <p:cNvSpPr/>
            <p:nvPr/>
          </p:nvSpPr>
          <p:spPr>
            <a:xfrm>
              <a:off x="6256668" y="3528062"/>
              <a:ext cx="2346944" cy="207287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QR 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등록자 삭제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7B70BC3-9AEB-46F4-9BF5-96849C95D92D}"/>
                </a:ext>
              </a:extLst>
            </p:cNvPr>
            <p:cNvSpPr/>
            <p:nvPr/>
          </p:nvSpPr>
          <p:spPr>
            <a:xfrm>
              <a:off x="5573353" y="2954959"/>
              <a:ext cx="4028088" cy="241876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8D9254D-766C-457B-A457-F6DE7BB29CE4}"/>
                </a:ext>
              </a:extLst>
            </p:cNvPr>
            <p:cNvSpPr/>
            <p:nvPr/>
          </p:nvSpPr>
          <p:spPr>
            <a:xfrm>
              <a:off x="5671537" y="3048128"/>
              <a:ext cx="3812376" cy="222196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7BD3A5-047D-48DB-8441-F7BB0EC11EC0}"/>
                </a:ext>
              </a:extLst>
            </p:cNvPr>
            <p:cNvSpPr txBox="1"/>
            <p:nvPr/>
          </p:nvSpPr>
          <p:spPr>
            <a:xfrm>
              <a:off x="5727262" y="3083489"/>
              <a:ext cx="3652306" cy="24250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>
                <a:lnSpc>
                  <a:spcPts val="1300"/>
                </a:lnSpc>
              </a:pPr>
              <a:r>
                <a:rPr lang="ko-KR" altLang="en-US" sz="900" dirty="0"/>
                <a:t>참여 경로당 목록</a:t>
              </a:r>
              <a:r>
                <a:rPr lang="en-US" altLang="ko-KR" sz="900" dirty="0"/>
                <a:t>(8)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0F05D7B-B537-4E86-81B3-9FD0322D9ED0}"/>
                </a:ext>
              </a:extLst>
            </p:cNvPr>
            <p:cNvSpPr txBox="1"/>
            <p:nvPr/>
          </p:nvSpPr>
          <p:spPr>
            <a:xfrm>
              <a:off x="5727262" y="3385419"/>
              <a:ext cx="1756614" cy="24250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>
                <a:lnSpc>
                  <a:spcPts val="1300"/>
                </a:lnSpc>
              </a:pPr>
              <a:r>
                <a:rPr lang="en-US" altLang="ko-KR" sz="900"/>
                <a:t>BB</a:t>
              </a:r>
              <a:r>
                <a:rPr lang="ko-KR" altLang="en-US" sz="900" dirty="0"/>
                <a:t> 경로당</a:t>
              </a:r>
              <a:endParaRPr lang="en-US" altLang="ko-KR" sz="9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FFA997D-DF58-476D-9C54-09AAD2F17148}"/>
                </a:ext>
              </a:extLst>
            </p:cNvPr>
            <p:cNvSpPr txBox="1"/>
            <p:nvPr/>
          </p:nvSpPr>
          <p:spPr>
            <a:xfrm>
              <a:off x="7622954" y="3385419"/>
              <a:ext cx="1756614" cy="24250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>
                <a:lnSpc>
                  <a:spcPts val="1300"/>
                </a:lnSpc>
              </a:pPr>
              <a:r>
                <a:rPr lang="en-US" altLang="ko-KR" sz="900" dirty="0"/>
                <a:t>HH</a:t>
              </a:r>
              <a:r>
                <a:rPr lang="ko-KR" altLang="en-US" sz="900" dirty="0"/>
                <a:t> 경로당</a:t>
              </a:r>
              <a:endParaRPr lang="en-US" altLang="ko-KR" sz="9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F61CFBF-7B80-4853-AAA9-93D006752376}"/>
                </a:ext>
              </a:extLst>
            </p:cNvPr>
            <p:cNvSpPr txBox="1"/>
            <p:nvPr/>
          </p:nvSpPr>
          <p:spPr>
            <a:xfrm>
              <a:off x="5727262" y="3727049"/>
              <a:ext cx="1756614" cy="24250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>
                <a:lnSpc>
                  <a:spcPts val="1300"/>
                </a:lnSpc>
              </a:pPr>
              <a:r>
                <a:rPr lang="en-US" altLang="ko-KR" sz="900" dirty="0"/>
                <a:t>CC</a:t>
              </a:r>
              <a:r>
                <a:rPr lang="ko-KR" altLang="en-US" sz="900" dirty="0"/>
                <a:t> 경로당</a:t>
              </a:r>
              <a:endParaRPr lang="en-US" altLang="ko-KR" sz="9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7645B7F-A556-43F1-AF45-0651AC0E702B}"/>
                </a:ext>
              </a:extLst>
            </p:cNvPr>
            <p:cNvSpPr txBox="1"/>
            <p:nvPr/>
          </p:nvSpPr>
          <p:spPr>
            <a:xfrm>
              <a:off x="5727262" y="4060599"/>
              <a:ext cx="1756614" cy="24250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>
                <a:lnSpc>
                  <a:spcPts val="1300"/>
                </a:lnSpc>
              </a:pPr>
              <a:r>
                <a:rPr lang="en-US" altLang="ko-KR" sz="900" dirty="0"/>
                <a:t>DD</a:t>
              </a:r>
              <a:r>
                <a:rPr lang="ko-KR" altLang="en-US" sz="900" dirty="0"/>
                <a:t> 경로당</a:t>
              </a:r>
              <a:endParaRPr lang="en-US" altLang="ko-KR" sz="9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E778309-44E1-4B34-B32C-27C2D0E5798B}"/>
                </a:ext>
              </a:extLst>
            </p:cNvPr>
            <p:cNvSpPr txBox="1"/>
            <p:nvPr/>
          </p:nvSpPr>
          <p:spPr>
            <a:xfrm>
              <a:off x="5718541" y="4373427"/>
              <a:ext cx="1756614" cy="24250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>
                <a:lnSpc>
                  <a:spcPts val="1300"/>
                </a:lnSpc>
              </a:pPr>
              <a:r>
                <a:rPr lang="en-US" altLang="ko-KR" sz="900" dirty="0"/>
                <a:t>EE</a:t>
              </a:r>
              <a:r>
                <a:rPr lang="ko-KR" altLang="en-US" sz="900" dirty="0"/>
                <a:t> 경로당</a:t>
              </a:r>
              <a:endParaRPr lang="en-US" altLang="ko-KR" sz="9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2CFF218-BF92-42F1-8F6C-3CEE435126AE}"/>
                </a:ext>
              </a:extLst>
            </p:cNvPr>
            <p:cNvSpPr txBox="1"/>
            <p:nvPr/>
          </p:nvSpPr>
          <p:spPr>
            <a:xfrm>
              <a:off x="5710620" y="4689485"/>
              <a:ext cx="1756614" cy="24250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>
                <a:lnSpc>
                  <a:spcPts val="1300"/>
                </a:lnSpc>
              </a:pPr>
              <a:r>
                <a:rPr lang="en-US" altLang="ko-KR" sz="900" dirty="0"/>
                <a:t>FF</a:t>
              </a:r>
              <a:r>
                <a:rPr lang="ko-KR" altLang="en-US" sz="900" dirty="0"/>
                <a:t> 경로당</a:t>
              </a:r>
              <a:endParaRPr lang="en-US" altLang="ko-KR" sz="9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3FAFDDF-2234-4736-BEA6-E4B4868F3BAB}"/>
                </a:ext>
              </a:extLst>
            </p:cNvPr>
            <p:cNvSpPr txBox="1"/>
            <p:nvPr/>
          </p:nvSpPr>
          <p:spPr>
            <a:xfrm>
              <a:off x="5714468" y="4986672"/>
              <a:ext cx="1756614" cy="24250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>
                <a:lnSpc>
                  <a:spcPts val="1300"/>
                </a:lnSpc>
              </a:pPr>
              <a:r>
                <a:rPr lang="en-US" altLang="ko-KR" sz="900" dirty="0"/>
                <a:t>GG</a:t>
              </a:r>
              <a:r>
                <a:rPr lang="ko-KR" altLang="en-US" sz="900" dirty="0"/>
                <a:t> 경로당</a:t>
              </a:r>
              <a:endParaRPr lang="en-US" altLang="ko-KR" sz="9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B2BBA59-1394-4237-9A8C-B390FC566BBB}"/>
                </a:ext>
              </a:extLst>
            </p:cNvPr>
            <p:cNvSpPr txBox="1"/>
            <p:nvPr/>
          </p:nvSpPr>
          <p:spPr>
            <a:xfrm>
              <a:off x="7622954" y="3718825"/>
              <a:ext cx="1756614" cy="24250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>
                <a:lnSpc>
                  <a:spcPts val="1300"/>
                </a:lnSpc>
              </a:pPr>
              <a:r>
                <a:rPr lang="en-US" altLang="ko-KR" sz="900" dirty="0"/>
                <a:t>II</a:t>
              </a:r>
              <a:r>
                <a:rPr lang="ko-KR" altLang="en-US" sz="900" dirty="0"/>
                <a:t> 경로당</a:t>
              </a:r>
              <a:endParaRPr lang="en-US" altLang="ko-KR" sz="900" dirty="0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1DC20D3-6E93-43C5-A3DB-A55C2054B056}"/>
                </a:ext>
              </a:extLst>
            </p:cNvPr>
            <p:cNvSpPr/>
            <p:nvPr/>
          </p:nvSpPr>
          <p:spPr>
            <a:xfrm>
              <a:off x="9116700" y="3079448"/>
              <a:ext cx="270720" cy="24250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bg1"/>
                  </a:solidFill>
                </a:rPr>
                <a:t>X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8261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D90B3298-6043-432F-9E32-F982BEC07778}"/>
              </a:ext>
            </a:extLst>
          </p:cNvPr>
          <p:cNvSpPr/>
          <p:nvPr/>
        </p:nvSpPr>
        <p:spPr>
          <a:xfrm>
            <a:off x="17059" y="1135676"/>
            <a:ext cx="9874370" cy="55517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3B6A65-8332-4DA1-AF42-776A407E0A73}"/>
              </a:ext>
            </a:extLst>
          </p:cNvPr>
          <p:cNvSpPr/>
          <p:nvPr/>
        </p:nvSpPr>
        <p:spPr>
          <a:xfrm>
            <a:off x="17059" y="1135676"/>
            <a:ext cx="9874370" cy="388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B793379-4412-4376-8A6F-AD777511D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6" y="1146174"/>
            <a:ext cx="1151283" cy="370056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F4F0629E-6EA3-49F9-B02F-35226D386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221" y="106680"/>
            <a:ext cx="2288403" cy="6644640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6E6809A4-7875-4E48-AEBC-FB827B9C5653}"/>
              </a:ext>
            </a:extLst>
          </p:cNvPr>
          <p:cNvSpPr txBox="1"/>
          <p:nvPr/>
        </p:nvSpPr>
        <p:spPr>
          <a:xfrm>
            <a:off x="10600944" y="466247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독거노인 </a:t>
            </a:r>
            <a:r>
              <a:rPr lang="en-US" altLang="ko-KR" sz="1000" dirty="0"/>
              <a:t>AI </a:t>
            </a:r>
            <a:r>
              <a:rPr lang="ko-KR" altLang="en-US" sz="1000" dirty="0" err="1"/>
              <a:t>안심케어</a:t>
            </a:r>
            <a:endParaRPr lang="ko-KR" altLang="en-US" sz="10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344DC11-D38F-4243-8EC0-6BFFF1FFCBBE}"/>
              </a:ext>
            </a:extLst>
          </p:cNvPr>
          <p:cNvSpPr txBox="1"/>
          <p:nvPr/>
        </p:nvSpPr>
        <p:spPr>
          <a:xfrm>
            <a:off x="10594966" y="691193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index</a:t>
            </a:r>
            <a:endParaRPr lang="ko-KR" altLang="en-US" sz="10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9C22A05-1B67-4043-9C4A-077D405B7AC7}"/>
              </a:ext>
            </a:extLst>
          </p:cNvPr>
          <p:cNvSpPr txBox="1"/>
          <p:nvPr/>
        </p:nvSpPr>
        <p:spPr>
          <a:xfrm>
            <a:off x="10600944" y="904724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전체 보기 </a:t>
            </a:r>
            <a:r>
              <a:rPr lang="en-US" altLang="ko-KR" sz="1000" dirty="0"/>
              <a:t>index</a:t>
            </a:r>
            <a:endParaRPr lang="ko-KR" altLang="en-US" sz="10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D10B10B-1C92-4808-9715-7FC50F86D140}"/>
              </a:ext>
            </a:extLst>
          </p:cNvPr>
          <p:cNvSpPr txBox="1"/>
          <p:nvPr/>
        </p:nvSpPr>
        <p:spPr>
          <a:xfrm>
            <a:off x="10591494" y="176249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Monitoring_1</a:t>
            </a:r>
            <a:endParaRPr lang="ko-KR" altLang="en-US" sz="1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B612CD-A700-4CED-98F2-29A53EE1C3B2}"/>
              </a:ext>
            </a:extLst>
          </p:cNvPr>
          <p:cNvSpPr/>
          <p:nvPr/>
        </p:nvSpPr>
        <p:spPr>
          <a:xfrm>
            <a:off x="655907" y="1545790"/>
            <a:ext cx="9194193" cy="511401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CCA51D47-F778-4D2F-B106-1E7B9CBF5056}"/>
              </a:ext>
            </a:extLst>
          </p:cNvPr>
          <p:cNvSpPr/>
          <p:nvPr/>
        </p:nvSpPr>
        <p:spPr>
          <a:xfrm>
            <a:off x="1301070" y="1191952"/>
            <a:ext cx="19231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종합정보현황</a:t>
            </a: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0658FC14-2191-482E-B08E-34701C763203}"/>
              </a:ext>
            </a:extLst>
          </p:cNvPr>
          <p:cNvSpPr/>
          <p:nvPr/>
        </p:nvSpPr>
        <p:spPr>
          <a:xfrm>
            <a:off x="3537571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독거노인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안심케어</a:t>
            </a: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378D72B7-0F54-4485-9C24-37F84B110E5A}"/>
              </a:ext>
            </a:extLst>
          </p:cNvPr>
          <p:cNvSpPr/>
          <p:nvPr/>
        </p:nvSpPr>
        <p:spPr>
          <a:xfrm>
            <a:off x="5725600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스마트타운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관리</a:t>
            </a:r>
          </a:p>
        </p:txBody>
      </p:sp>
      <p:pic>
        <p:nvPicPr>
          <p:cNvPr id="12" name="그래픽 11" descr="단일 톱니바퀴 단색으로 채워진">
            <a:extLst>
              <a:ext uri="{FF2B5EF4-FFF2-40B4-BE49-F238E27FC236}">
                <a16:creationId xmlns:a16="http://schemas.microsoft.com/office/drawing/2014/main" id="{7912A135-DCE4-5547-9123-F453F4833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73674" y="1162028"/>
            <a:ext cx="276426" cy="276426"/>
          </a:xfrm>
          <a:prstGeom prst="rect">
            <a:avLst/>
          </a:prstGeom>
        </p:spPr>
      </p:pic>
      <p:pic>
        <p:nvPicPr>
          <p:cNvPr id="17" name="그래픽 16" descr="돋보기 단색으로 채워진">
            <a:extLst>
              <a:ext uri="{FF2B5EF4-FFF2-40B4-BE49-F238E27FC236}">
                <a16:creationId xmlns:a16="http://schemas.microsoft.com/office/drawing/2014/main" id="{E7A07C22-FF7A-3C48-AD04-5C895530E2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142" y="1185185"/>
            <a:ext cx="248587" cy="248587"/>
          </a:xfrm>
          <a:prstGeom prst="rect">
            <a:avLst/>
          </a:prstGeom>
        </p:spPr>
      </p:pic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5897CA0-E0A7-B44B-814E-D4C00FB9C4F5}"/>
              </a:ext>
            </a:extLst>
          </p:cNvPr>
          <p:cNvSpPr/>
          <p:nvPr/>
        </p:nvSpPr>
        <p:spPr>
          <a:xfrm>
            <a:off x="9465545" y="1387357"/>
            <a:ext cx="507202" cy="13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rgbClr val="254699"/>
                </a:solidFill>
              </a:rPr>
              <a:t>설정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2EF8E48-7611-584E-9F41-BD37DBDCBE18}"/>
              </a:ext>
            </a:extLst>
          </p:cNvPr>
          <p:cNvSpPr/>
          <p:nvPr/>
        </p:nvSpPr>
        <p:spPr>
          <a:xfrm>
            <a:off x="9135626" y="1389035"/>
            <a:ext cx="507202" cy="13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rgbClr val="254699"/>
                </a:solidFill>
              </a:rPr>
              <a:t>검색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52FF2F7-FBFA-C944-A6D2-339C448F9F98}"/>
              </a:ext>
            </a:extLst>
          </p:cNvPr>
          <p:cNvSpPr/>
          <p:nvPr/>
        </p:nvSpPr>
        <p:spPr>
          <a:xfrm>
            <a:off x="7731293" y="1202860"/>
            <a:ext cx="1481029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2021-11-22</a:t>
            </a:r>
            <a:r>
              <a:rPr lang="ko-KR" altLang="en-US" sz="800" b="1" dirty="0">
                <a:solidFill>
                  <a:schemeClr val="tx1"/>
                </a:solidFill>
              </a:rPr>
              <a:t> 월요일 </a:t>
            </a:r>
            <a:r>
              <a:rPr lang="en-US" altLang="ko-KR" sz="800" b="1" dirty="0">
                <a:solidFill>
                  <a:schemeClr val="tx1"/>
                </a:solidFill>
              </a:rPr>
              <a:t>21:56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4F6F8D-A682-47D8-BC20-FF69D6B50918}"/>
              </a:ext>
            </a:extLst>
          </p:cNvPr>
          <p:cNvSpPr/>
          <p:nvPr/>
        </p:nvSpPr>
        <p:spPr>
          <a:xfrm>
            <a:off x="769709" y="1619035"/>
            <a:ext cx="1530862" cy="28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tx1"/>
                </a:solidFill>
              </a:rPr>
              <a:t>레이더 센서 기기 관리</a:t>
            </a:r>
          </a:p>
        </p:txBody>
      </p:sp>
      <p:graphicFrame>
        <p:nvGraphicFramePr>
          <p:cNvPr id="48" name="표 11">
            <a:extLst>
              <a:ext uri="{FF2B5EF4-FFF2-40B4-BE49-F238E27FC236}">
                <a16:creationId xmlns:a16="http://schemas.microsoft.com/office/drawing/2014/main" id="{979A8762-1F73-498E-B3BB-A28A0B512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471577"/>
              </p:ext>
            </p:extLst>
          </p:nvPr>
        </p:nvGraphicFramePr>
        <p:xfrm>
          <a:off x="740094" y="2468888"/>
          <a:ext cx="9011096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531">
                  <a:extLst>
                    <a:ext uri="{9D8B030D-6E8A-4147-A177-3AD203B41FA5}">
                      <a16:colId xmlns:a16="http://schemas.microsoft.com/office/drawing/2014/main" val="1918795998"/>
                    </a:ext>
                  </a:extLst>
                </a:gridCol>
                <a:gridCol w="970963">
                  <a:extLst>
                    <a:ext uri="{9D8B030D-6E8A-4147-A177-3AD203B41FA5}">
                      <a16:colId xmlns:a16="http://schemas.microsoft.com/office/drawing/2014/main" val="2076206072"/>
                    </a:ext>
                  </a:extLst>
                </a:gridCol>
                <a:gridCol w="613612">
                  <a:extLst>
                    <a:ext uri="{9D8B030D-6E8A-4147-A177-3AD203B41FA5}">
                      <a16:colId xmlns:a16="http://schemas.microsoft.com/office/drawing/2014/main" val="3909461166"/>
                    </a:ext>
                  </a:extLst>
                </a:gridCol>
                <a:gridCol w="1180730">
                  <a:extLst>
                    <a:ext uri="{9D8B030D-6E8A-4147-A177-3AD203B41FA5}">
                      <a16:colId xmlns:a16="http://schemas.microsoft.com/office/drawing/2014/main" val="3071156005"/>
                    </a:ext>
                  </a:extLst>
                </a:gridCol>
                <a:gridCol w="887767">
                  <a:extLst>
                    <a:ext uri="{9D8B030D-6E8A-4147-A177-3AD203B41FA5}">
                      <a16:colId xmlns:a16="http://schemas.microsoft.com/office/drawing/2014/main" val="1681018789"/>
                    </a:ext>
                  </a:extLst>
                </a:gridCol>
                <a:gridCol w="1447060">
                  <a:extLst>
                    <a:ext uri="{9D8B030D-6E8A-4147-A177-3AD203B41FA5}">
                      <a16:colId xmlns:a16="http://schemas.microsoft.com/office/drawing/2014/main" val="2364144912"/>
                    </a:ext>
                  </a:extLst>
                </a:gridCol>
                <a:gridCol w="1912377">
                  <a:extLst>
                    <a:ext uri="{9D8B030D-6E8A-4147-A177-3AD203B41FA5}">
                      <a16:colId xmlns:a16="http://schemas.microsoft.com/office/drawing/2014/main" val="1375644915"/>
                    </a:ext>
                  </a:extLst>
                </a:gridCol>
                <a:gridCol w="747585">
                  <a:extLst>
                    <a:ext uri="{9D8B030D-6E8A-4147-A177-3AD203B41FA5}">
                      <a16:colId xmlns:a16="http://schemas.microsoft.com/office/drawing/2014/main" val="3445203242"/>
                    </a:ext>
                  </a:extLst>
                </a:gridCol>
                <a:gridCol w="832471">
                  <a:extLst>
                    <a:ext uri="{9D8B030D-6E8A-4147-A177-3AD203B41FA5}">
                      <a16:colId xmlns:a16="http://schemas.microsoft.com/office/drawing/2014/main" val="717491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등록 일시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ID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시리얼 넘버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사용자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좌표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위치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장소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작동 여부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0404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□</a:t>
                      </a:r>
                      <a:endParaRPr lang="en-US" altLang="ko-KR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SN1000010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성주군 성주읍 </a:t>
                      </a:r>
                      <a:r>
                        <a:rPr lang="ko-KR" altLang="en-US" sz="900" dirty="0" err="1"/>
                        <a:t>경산리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35°55'09.3"N 128°16'58.5"E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화장실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Y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2282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SN1000010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성주군 성주읍 </a:t>
                      </a:r>
                      <a:r>
                        <a:rPr lang="ko-KR" altLang="en-US" sz="900" dirty="0" err="1"/>
                        <a:t>경산리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35°55'09.3"N 128°16'58.5"E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화장실</a:t>
                      </a:r>
                      <a:endParaRPr lang="en-US" altLang="ko-KR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2945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SN1000010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성주군 성주읍 </a:t>
                      </a:r>
                      <a:r>
                        <a:rPr lang="ko-KR" altLang="en-US" sz="900" dirty="0" err="1"/>
                        <a:t>경산리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35°55'09.3"N 128°16'58.5"E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화장실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075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SN1000010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성주군 성주읍 </a:t>
                      </a:r>
                      <a:r>
                        <a:rPr lang="ko-KR" altLang="en-US" sz="900" dirty="0" err="1"/>
                        <a:t>경산리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35°55'09.3"N 128°16'58.5"E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거실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3398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SN1000010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성주군 성주읍 </a:t>
                      </a:r>
                      <a:r>
                        <a:rPr lang="ko-KR" altLang="en-US" sz="900" dirty="0" err="1"/>
                        <a:t>경산리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35°55'09.3"N 128°16'58.5"E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거실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4424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SN1000010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성주군 성주읍 </a:t>
                      </a:r>
                      <a:r>
                        <a:rPr lang="ko-KR" altLang="en-US" sz="900" dirty="0" err="1"/>
                        <a:t>경산리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35°55'09.3"N 128°16'58.5"E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거실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068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SN1000010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성주군 성주읍 </a:t>
                      </a:r>
                      <a:r>
                        <a:rPr lang="ko-KR" altLang="en-US" sz="900" dirty="0" err="1"/>
                        <a:t>경산리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35°55'09.3"N 128°16'58.5"E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거실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4453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SN1000010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성주군 성주읍 </a:t>
                      </a:r>
                      <a:r>
                        <a:rPr lang="ko-KR" altLang="en-US" sz="900" dirty="0" err="1"/>
                        <a:t>경산리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35°55'09.3"N 128°16'58.5"E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거실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7321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9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SN1000010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성주군 성주읍 </a:t>
                      </a:r>
                      <a:r>
                        <a:rPr lang="ko-KR" altLang="en-US" sz="900" dirty="0" err="1"/>
                        <a:t>경산리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35°55'09.3"N 128°16'58.5"E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부엌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441179"/>
                  </a:ext>
                </a:extLst>
              </a:tr>
            </a:tbl>
          </a:graphicData>
        </a:graphic>
      </p:graphicFrame>
      <p:grpSp>
        <p:nvGrpSpPr>
          <p:cNvPr id="50" name="그룹 49">
            <a:extLst>
              <a:ext uri="{FF2B5EF4-FFF2-40B4-BE49-F238E27FC236}">
                <a16:creationId xmlns:a16="http://schemas.microsoft.com/office/drawing/2014/main" id="{59A3FBF2-1759-4D3F-87F4-AD3E0D99E205}"/>
              </a:ext>
            </a:extLst>
          </p:cNvPr>
          <p:cNvGrpSpPr/>
          <p:nvPr/>
        </p:nvGrpSpPr>
        <p:grpSpPr>
          <a:xfrm>
            <a:off x="752486" y="1942621"/>
            <a:ext cx="8998704" cy="332966"/>
            <a:chOff x="1223996" y="246470"/>
            <a:chExt cx="7991607" cy="332966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31BD8A3-C771-4F0F-8F5B-AB186A217D3C}"/>
                </a:ext>
              </a:extLst>
            </p:cNvPr>
            <p:cNvSpPr/>
            <p:nvPr/>
          </p:nvSpPr>
          <p:spPr>
            <a:xfrm>
              <a:off x="1223996" y="246470"/>
              <a:ext cx="7991607" cy="33296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9B677A5-FC2C-4D16-9CF6-AE1AC4584576}"/>
                </a:ext>
              </a:extLst>
            </p:cNvPr>
            <p:cNvSpPr txBox="1"/>
            <p:nvPr/>
          </p:nvSpPr>
          <p:spPr>
            <a:xfrm>
              <a:off x="1228124" y="296906"/>
              <a:ext cx="1289831" cy="220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900" b="1" dirty="0"/>
                <a:t>단어</a:t>
              </a:r>
              <a:r>
                <a:rPr kumimoji="1" lang="ko-KR" altLang="en-US" sz="900" b="1" dirty="0"/>
                <a:t> 검색</a:t>
              </a:r>
              <a:endParaRPr kumimoji="1" lang="ko-Kore-KR" altLang="en-US" sz="900" b="1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304498E-E7CA-498B-9081-151533A06D16}"/>
                </a:ext>
              </a:extLst>
            </p:cNvPr>
            <p:cNvSpPr/>
            <p:nvPr/>
          </p:nvSpPr>
          <p:spPr>
            <a:xfrm>
              <a:off x="2816419" y="317910"/>
              <a:ext cx="1096494" cy="193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900" b="1" dirty="0">
                  <a:solidFill>
                    <a:schemeClr val="bg1">
                      <a:lumMod val="85000"/>
                    </a:schemeClr>
                  </a:solidFill>
                </a:rPr>
                <a:t>검색어</a:t>
              </a:r>
              <a:r>
                <a:rPr kumimoji="1" lang="ko-KR" altLang="en-US" sz="900" b="1" dirty="0">
                  <a:solidFill>
                    <a:schemeClr val="bg1">
                      <a:lumMod val="85000"/>
                    </a:schemeClr>
                  </a:solidFill>
                </a:rPr>
                <a:t> 입력</a:t>
              </a:r>
              <a:endParaRPr kumimoji="1" lang="ko-Kore-KR" altLang="en-US" sz="9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FB8F8AC-3D32-47E0-B086-001E679609E9}"/>
                </a:ext>
              </a:extLst>
            </p:cNvPr>
            <p:cNvSpPr/>
            <p:nvPr/>
          </p:nvSpPr>
          <p:spPr>
            <a:xfrm>
              <a:off x="1895606" y="315682"/>
              <a:ext cx="856804" cy="193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900" b="1" dirty="0">
                  <a:solidFill>
                    <a:schemeClr val="bg1">
                      <a:lumMod val="85000"/>
                    </a:schemeClr>
                  </a:solidFill>
                </a:rPr>
                <a:t>이름</a:t>
              </a:r>
              <a:endParaRPr kumimoji="1" lang="ko-Kore-KR" altLang="en-US" sz="900" dirty="0"/>
            </a:p>
          </p:txBody>
        </p:sp>
        <p:sp>
          <p:nvSpPr>
            <p:cNvPr id="55" name="삼각형 75">
              <a:extLst>
                <a:ext uri="{FF2B5EF4-FFF2-40B4-BE49-F238E27FC236}">
                  <a16:creationId xmlns:a16="http://schemas.microsoft.com/office/drawing/2014/main" id="{B2DB3582-0B17-45FC-8FB8-A324AC9B8FCE}"/>
                </a:ext>
              </a:extLst>
            </p:cNvPr>
            <p:cNvSpPr/>
            <p:nvPr/>
          </p:nvSpPr>
          <p:spPr>
            <a:xfrm rot="10800000">
              <a:off x="2524994" y="366574"/>
              <a:ext cx="150442" cy="10669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0AD0D21-1FE6-42EB-93FF-BB4C7E6A4377}"/>
                </a:ext>
              </a:extLst>
            </p:cNvPr>
            <p:cNvSpPr txBox="1"/>
            <p:nvPr/>
          </p:nvSpPr>
          <p:spPr>
            <a:xfrm>
              <a:off x="3983144" y="312007"/>
              <a:ext cx="545561" cy="220496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900" b="1" dirty="0"/>
                <a:t>검색</a:t>
              </a:r>
              <a:endParaRPr kumimoji="1" lang="ko-Kore-KR" altLang="en-US" sz="900" b="1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E92D494-134B-4D0E-8854-3B2AE2803CC7}"/>
                </a:ext>
              </a:extLst>
            </p:cNvPr>
            <p:cNvSpPr txBox="1"/>
            <p:nvPr/>
          </p:nvSpPr>
          <p:spPr>
            <a:xfrm>
              <a:off x="4611894" y="312007"/>
              <a:ext cx="567566" cy="22049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kumimoji="1" lang="ko-KR" altLang="en-US" sz="900" b="1" dirty="0">
                  <a:solidFill>
                    <a:schemeClr val="bg1"/>
                  </a:solidFill>
                </a:rPr>
                <a:t>초기화</a:t>
              </a:r>
              <a:endParaRPr kumimoji="1" lang="ko-Kore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79F7D1E-8A09-4428-84FF-617C0CA586CF}"/>
                </a:ext>
              </a:extLst>
            </p:cNvPr>
            <p:cNvSpPr/>
            <p:nvPr/>
          </p:nvSpPr>
          <p:spPr>
            <a:xfrm>
              <a:off x="6047348" y="309932"/>
              <a:ext cx="997964" cy="214444"/>
            </a:xfrm>
            <a:prstGeom prst="rect">
              <a:avLst/>
            </a:prstGeom>
            <a:solidFill>
              <a:schemeClr val="accent4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</a:rPr>
                <a:t>레이더 센서 추가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4AC575EF-42A2-4397-83A8-5363795DE0E0}"/>
                </a:ext>
              </a:extLst>
            </p:cNvPr>
            <p:cNvSpPr/>
            <p:nvPr/>
          </p:nvSpPr>
          <p:spPr>
            <a:xfrm>
              <a:off x="7101673" y="308886"/>
              <a:ext cx="997964" cy="21444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</a:rPr>
                <a:t>레이더 센서 수정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F1C98CC-BD04-4BFA-8F93-03369829E97C}"/>
                </a:ext>
              </a:extLst>
            </p:cNvPr>
            <p:cNvSpPr/>
            <p:nvPr/>
          </p:nvSpPr>
          <p:spPr>
            <a:xfrm>
              <a:off x="8161476" y="314891"/>
              <a:ext cx="997964" cy="207287"/>
            </a:xfrm>
            <a:prstGeom prst="rect">
              <a:avLst/>
            </a:prstGeom>
            <a:solidFill>
              <a:srgbClr val="FF7C80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</a:rPr>
                <a:t>레이더 센서 삭제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149949C-2BFB-4C00-B38C-C9F617C39DCA}"/>
                </a:ext>
              </a:extLst>
            </p:cNvPr>
            <p:cNvSpPr/>
            <p:nvPr/>
          </p:nvSpPr>
          <p:spPr>
            <a:xfrm>
              <a:off x="5248544" y="314324"/>
              <a:ext cx="735888" cy="20728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</a:rPr>
                <a:t>인쇄하기</a:t>
              </a:r>
            </a:p>
          </p:txBody>
        </p:sp>
      </p:grpSp>
      <p:pic>
        <p:nvPicPr>
          <p:cNvPr id="62" name="그림 61" descr="테이블이(가) 표시된 사진&#10;&#10;자동 생성된 설명">
            <a:extLst>
              <a:ext uri="{FF2B5EF4-FFF2-40B4-BE49-F238E27FC236}">
                <a16:creationId xmlns:a16="http://schemas.microsoft.com/office/drawing/2014/main" id="{EEA4C696-B152-4388-B0E5-325D6660CA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4852" y="6284852"/>
            <a:ext cx="2363126" cy="25918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65C4A69-CC81-402B-BD13-C46B0E95C726}"/>
              </a:ext>
            </a:extLst>
          </p:cNvPr>
          <p:cNvGrpSpPr/>
          <p:nvPr/>
        </p:nvGrpSpPr>
        <p:grpSpPr>
          <a:xfrm>
            <a:off x="-54951" y="1533894"/>
            <a:ext cx="729890" cy="5125914"/>
            <a:chOff x="-54951" y="1533894"/>
            <a:chExt cx="729890" cy="5125914"/>
          </a:xfrm>
        </p:grpSpPr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4B4F681C-B039-4AA8-9E63-94BB49CF0643}"/>
                </a:ext>
              </a:extLst>
            </p:cNvPr>
            <p:cNvSpPr/>
            <p:nvPr/>
          </p:nvSpPr>
          <p:spPr>
            <a:xfrm>
              <a:off x="20493" y="1545791"/>
              <a:ext cx="584655" cy="5114017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DAFE2E97-F2A5-4A12-8FA8-2BD4E788709A}"/>
                </a:ext>
              </a:extLst>
            </p:cNvPr>
            <p:cNvGrpSpPr/>
            <p:nvPr/>
          </p:nvGrpSpPr>
          <p:grpSpPr>
            <a:xfrm>
              <a:off x="-54951" y="1992432"/>
              <a:ext cx="729890" cy="3318485"/>
              <a:chOff x="514908" y="1770140"/>
              <a:chExt cx="729890" cy="3318485"/>
            </a:xfrm>
          </p:grpSpPr>
          <p:sp>
            <p:nvSpPr>
              <p:cNvPr id="94" name="사각형: 둥근 모서리 93">
                <a:extLst>
                  <a:ext uri="{FF2B5EF4-FFF2-40B4-BE49-F238E27FC236}">
                    <a16:creationId xmlns:a16="http://schemas.microsoft.com/office/drawing/2014/main" id="{19DFB7F7-9D04-4F93-9F32-76A6B37AF76F}"/>
                  </a:ext>
                </a:extLst>
              </p:cNvPr>
              <p:cNvSpPr/>
              <p:nvPr/>
            </p:nvSpPr>
            <p:spPr>
              <a:xfrm>
                <a:off x="591968" y="1770140"/>
                <a:ext cx="573470" cy="331848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E0F66695-7FD2-416C-8FAC-A06CC72E21E7}"/>
                  </a:ext>
                </a:extLst>
              </p:cNvPr>
              <p:cNvSpPr/>
              <p:nvPr/>
            </p:nvSpPr>
            <p:spPr>
              <a:xfrm>
                <a:off x="598076" y="2549618"/>
                <a:ext cx="570707" cy="5072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ko-KR" altLang="en-US" sz="700" b="1" dirty="0">
                    <a:solidFill>
                      <a:srgbClr val="254699"/>
                    </a:solidFill>
                  </a:rPr>
                  <a:t>키오스크</a:t>
                </a: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93A3152-7523-45CA-A95D-F04ECB3D7892}"/>
                  </a:ext>
                </a:extLst>
              </p:cNvPr>
              <p:cNvSpPr/>
              <p:nvPr/>
            </p:nvSpPr>
            <p:spPr>
              <a:xfrm>
                <a:off x="596336" y="3348659"/>
                <a:ext cx="570707" cy="33658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ko-KR" altLang="en-US" sz="700" b="1" dirty="0">
                    <a:solidFill>
                      <a:srgbClr val="254699"/>
                    </a:solidFill>
                  </a:rPr>
                  <a:t>태블릿</a:t>
                </a:r>
              </a:p>
            </p:txBody>
          </p:sp>
          <p:pic>
            <p:nvPicPr>
              <p:cNvPr id="97" name="Picture 2" descr="Kiosk free icon">
                <a:extLst>
                  <a:ext uri="{FF2B5EF4-FFF2-40B4-BE49-F238E27FC236}">
                    <a16:creationId xmlns:a16="http://schemas.microsoft.com/office/drawing/2014/main" id="{4B609764-30C8-4317-941A-AA3D655E1E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716" y="2500252"/>
                <a:ext cx="505286" cy="4037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9" name="Picture 4" descr="Tablet free icon">
                <a:extLst>
                  <a:ext uri="{FF2B5EF4-FFF2-40B4-BE49-F238E27FC236}">
                    <a16:creationId xmlns:a16="http://schemas.microsoft.com/office/drawing/2014/main" id="{F6ACF9D0-B2C6-4E91-B994-57F4544535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4498" y="3135595"/>
                <a:ext cx="426128" cy="426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6B7BEABC-31FE-4961-B946-FCBEF200945F}"/>
                  </a:ext>
                </a:extLst>
              </p:cNvPr>
              <p:cNvSpPr/>
              <p:nvPr/>
            </p:nvSpPr>
            <p:spPr>
              <a:xfrm>
                <a:off x="605295" y="3759996"/>
                <a:ext cx="570707" cy="6285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ko-KR" altLang="en-US" sz="700" b="1" dirty="0">
                    <a:solidFill>
                      <a:srgbClr val="254699"/>
                    </a:solidFill>
                  </a:rPr>
                  <a:t>화상통화 </a:t>
                </a:r>
                <a:r>
                  <a:rPr lang="en-US" altLang="ko-KR" sz="700" b="1" dirty="0">
                    <a:solidFill>
                      <a:srgbClr val="254699"/>
                    </a:solidFill>
                  </a:rPr>
                  <a:t>TV</a:t>
                </a:r>
                <a:endParaRPr lang="ko-KR" altLang="en-US" sz="700" b="1" dirty="0">
                  <a:solidFill>
                    <a:srgbClr val="254699"/>
                  </a:solidFill>
                </a:endParaRPr>
              </a:p>
            </p:txBody>
          </p:sp>
          <p:pic>
            <p:nvPicPr>
              <p:cNvPr id="106" name="그래픽 105" descr="모니터 단색으로 채워진">
                <a:extLst>
                  <a:ext uri="{FF2B5EF4-FFF2-40B4-BE49-F238E27FC236}">
                    <a16:creationId xmlns:a16="http://schemas.microsoft.com/office/drawing/2014/main" id="{7EDCFF94-2AE8-42D7-AF0B-90BF04D2B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56054" y="3706364"/>
                <a:ext cx="450533" cy="450533"/>
              </a:xfrm>
              <a:prstGeom prst="rect">
                <a:avLst/>
              </a:prstGeom>
            </p:spPr>
          </p:pic>
          <p:pic>
            <p:nvPicPr>
              <p:cNvPr id="107" name="Picture 6" descr="Motion sensor free icon">
                <a:extLst>
                  <a:ext uri="{FF2B5EF4-FFF2-40B4-BE49-F238E27FC236}">
                    <a16:creationId xmlns:a16="http://schemas.microsoft.com/office/drawing/2014/main" id="{9A658295-2AB5-47CA-8445-29C0A2E9F0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683376" y="1864738"/>
                <a:ext cx="426128" cy="426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8E18B775-AF25-4442-AEAE-58F4886CED44}"/>
                  </a:ext>
                </a:extLst>
              </p:cNvPr>
              <p:cNvSpPr/>
              <p:nvPr/>
            </p:nvSpPr>
            <p:spPr>
              <a:xfrm>
                <a:off x="514908" y="2067346"/>
                <a:ext cx="729890" cy="33658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ko-KR" altLang="en-US" sz="700" b="1" dirty="0">
                    <a:solidFill>
                      <a:srgbClr val="254699"/>
                    </a:solidFill>
                  </a:rPr>
                  <a:t>레이더 센서</a:t>
                </a:r>
              </a:p>
            </p:txBody>
          </p:sp>
          <p:pic>
            <p:nvPicPr>
              <p:cNvPr id="109" name="Picture 10" descr="History free icon">
                <a:extLst>
                  <a:ext uri="{FF2B5EF4-FFF2-40B4-BE49-F238E27FC236}">
                    <a16:creationId xmlns:a16="http://schemas.microsoft.com/office/drawing/2014/main" id="{49724883-6A6F-4C13-B5ED-FC61108B4D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2439" y="4374600"/>
                <a:ext cx="386468" cy="3864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ADFE59B8-8E67-4BEB-B3DC-3F949BD3ABD3}"/>
                  </a:ext>
                </a:extLst>
              </p:cNvPr>
              <p:cNvSpPr/>
              <p:nvPr/>
            </p:nvSpPr>
            <p:spPr>
              <a:xfrm>
                <a:off x="599666" y="4368406"/>
                <a:ext cx="570707" cy="5049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ko-KR" altLang="en-US" sz="700" b="1" dirty="0">
                    <a:solidFill>
                      <a:srgbClr val="254699"/>
                    </a:solidFill>
                  </a:rPr>
                  <a:t>기록 보기</a:t>
                </a:r>
              </a:p>
            </p:txBody>
          </p:sp>
        </p:grp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3C8F6595-DFA9-4223-8053-DFC60F3D6175}"/>
                </a:ext>
              </a:extLst>
            </p:cNvPr>
            <p:cNvSpPr/>
            <p:nvPr/>
          </p:nvSpPr>
          <p:spPr>
            <a:xfrm>
              <a:off x="23061" y="6138404"/>
              <a:ext cx="570707" cy="51870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운영자 관리</a:t>
              </a:r>
              <a:endParaRPr lang="en-US" altLang="ko-KR" sz="700" b="1" dirty="0">
                <a:solidFill>
                  <a:srgbClr val="254699"/>
                </a:solidFill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A79870F2-5643-4885-8488-1EA44EC54C2B}"/>
                </a:ext>
              </a:extLst>
            </p:cNvPr>
            <p:cNvSpPr/>
            <p:nvPr/>
          </p:nvSpPr>
          <p:spPr>
            <a:xfrm>
              <a:off x="27286" y="5114793"/>
              <a:ext cx="570707" cy="50724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계정 관리</a:t>
              </a:r>
              <a:endParaRPr lang="en-US" altLang="ko-KR" sz="700" b="1" dirty="0">
                <a:solidFill>
                  <a:srgbClr val="254699"/>
                </a:solidFill>
              </a:endParaRPr>
            </a:p>
          </p:txBody>
        </p:sp>
        <p:pic>
          <p:nvPicPr>
            <p:cNvPr id="113" name="그래픽 112" descr="사용자 단색으로 채워진">
              <a:extLst>
                <a:ext uri="{FF2B5EF4-FFF2-40B4-BE49-F238E27FC236}">
                  <a16:creationId xmlns:a16="http://schemas.microsoft.com/office/drawing/2014/main" id="{060E6FAB-FD2A-4146-B557-39E2F08E1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3429" y="5086708"/>
              <a:ext cx="403490" cy="403490"/>
            </a:xfrm>
            <a:prstGeom prst="rect">
              <a:avLst/>
            </a:prstGeom>
          </p:spPr>
        </p:pic>
        <p:pic>
          <p:nvPicPr>
            <p:cNvPr id="114" name="Picture 2" descr="Consult free icon">
              <a:extLst>
                <a:ext uri="{FF2B5EF4-FFF2-40B4-BE49-F238E27FC236}">
                  <a16:creationId xmlns:a16="http://schemas.microsoft.com/office/drawing/2014/main" id="{21320703-5CEF-456E-90CE-B2DF5DF394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354" y="6153558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0F4374BC-C8E3-477D-8F60-F5B9DD6DF007}"/>
                </a:ext>
              </a:extLst>
            </p:cNvPr>
            <p:cNvSpPr/>
            <p:nvPr/>
          </p:nvSpPr>
          <p:spPr>
            <a:xfrm>
              <a:off x="23491" y="1556120"/>
              <a:ext cx="570707" cy="50724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기기 관리</a:t>
              </a:r>
            </a:p>
          </p:txBody>
        </p:sp>
        <p:pic>
          <p:nvPicPr>
            <p:cNvPr id="116" name="그래픽 115" descr="태블릿 단색으로 채워진">
              <a:extLst>
                <a:ext uri="{FF2B5EF4-FFF2-40B4-BE49-F238E27FC236}">
                  <a16:creationId xmlns:a16="http://schemas.microsoft.com/office/drawing/2014/main" id="{B012C862-370B-48B8-A44C-40D80468B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4213" y="1533894"/>
              <a:ext cx="436747" cy="436747"/>
            </a:xfrm>
            <a:prstGeom prst="rect">
              <a:avLst/>
            </a:prstGeom>
          </p:spPr>
        </p:pic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434DF7F5-9CAB-4F71-9395-17ED85C717CC}"/>
                </a:ext>
              </a:extLst>
            </p:cNvPr>
            <p:cNvGrpSpPr/>
            <p:nvPr/>
          </p:nvGrpSpPr>
          <p:grpSpPr>
            <a:xfrm>
              <a:off x="24127" y="5628165"/>
              <a:ext cx="570707" cy="507244"/>
              <a:chOff x="1997739" y="5334740"/>
              <a:chExt cx="570707" cy="507244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F1B8C918-3D18-495B-A3BD-D36D358B6ADF}"/>
                  </a:ext>
                </a:extLst>
              </p:cNvPr>
              <p:cNvSpPr/>
              <p:nvPr/>
            </p:nvSpPr>
            <p:spPr>
              <a:xfrm>
                <a:off x="1997739" y="5334740"/>
                <a:ext cx="570707" cy="507244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ko-KR" altLang="en-US" sz="700" b="1" dirty="0">
                    <a:solidFill>
                      <a:srgbClr val="254699"/>
                    </a:solidFill>
                  </a:rPr>
                  <a:t>경로당 관리</a:t>
                </a:r>
                <a:endParaRPr lang="en-US" altLang="ko-KR" sz="700" b="1" dirty="0">
                  <a:solidFill>
                    <a:srgbClr val="254699"/>
                  </a:solidFill>
                </a:endParaRPr>
              </a:p>
            </p:txBody>
          </p:sp>
          <p:pic>
            <p:nvPicPr>
              <p:cNvPr id="122" name="Picture 2" descr="Home free icon">
                <a:extLst>
                  <a:ext uri="{FF2B5EF4-FFF2-40B4-BE49-F238E27FC236}">
                    <a16:creationId xmlns:a16="http://schemas.microsoft.com/office/drawing/2014/main" id="{15237543-1008-4873-843F-5277AFA0B4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13147" y="5334740"/>
                <a:ext cx="339890" cy="3398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864180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D90B3298-6043-432F-9E32-F982BEC07778}"/>
              </a:ext>
            </a:extLst>
          </p:cNvPr>
          <p:cNvSpPr/>
          <p:nvPr/>
        </p:nvSpPr>
        <p:spPr>
          <a:xfrm>
            <a:off x="17059" y="1135676"/>
            <a:ext cx="9874370" cy="55517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3B6A65-8332-4DA1-AF42-776A407E0A73}"/>
              </a:ext>
            </a:extLst>
          </p:cNvPr>
          <p:cNvSpPr/>
          <p:nvPr/>
        </p:nvSpPr>
        <p:spPr>
          <a:xfrm>
            <a:off x="17059" y="1135676"/>
            <a:ext cx="9874370" cy="388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B793379-4412-4376-8A6F-AD777511D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6" y="1146174"/>
            <a:ext cx="1151283" cy="370056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F4F0629E-6EA3-49F9-B02F-35226D386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221" y="106680"/>
            <a:ext cx="2288403" cy="6644640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6E6809A4-7875-4E48-AEBC-FB827B9C5653}"/>
              </a:ext>
            </a:extLst>
          </p:cNvPr>
          <p:cNvSpPr txBox="1"/>
          <p:nvPr/>
        </p:nvSpPr>
        <p:spPr>
          <a:xfrm>
            <a:off x="10600944" y="466247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독거노인 </a:t>
            </a:r>
            <a:r>
              <a:rPr lang="en-US" altLang="ko-KR" sz="1000" dirty="0"/>
              <a:t>AI </a:t>
            </a:r>
            <a:r>
              <a:rPr lang="ko-KR" altLang="en-US" sz="1000" dirty="0" err="1"/>
              <a:t>안심케어</a:t>
            </a:r>
            <a:endParaRPr lang="ko-KR" altLang="en-US" sz="10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344DC11-D38F-4243-8EC0-6BFFF1FFCBBE}"/>
              </a:ext>
            </a:extLst>
          </p:cNvPr>
          <p:cNvSpPr txBox="1"/>
          <p:nvPr/>
        </p:nvSpPr>
        <p:spPr>
          <a:xfrm>
            <a:off x="10594966" y="691193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index</a:t>
            </a:r>
            <a:endParaRPr lang="ko-KR" altLang="en-US" sz="10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9C22A05-1B67-4043-9C4A-077D405B7AC7}"/>
              </a:ext>
            </a:extLst>
          </p:cNvPr>
          <p:cNvSpPr txBox="1"/>
          <p:nvPr/>
        </p:nvSpPr>
        <p:spPr>
          <a:xfrm>
            <a:off x="10600944" y="904724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전체 보기 </a:t>
            </a:r>
            <a:r>
              <a:rPr lang="en-US" altLang="ko-KR" sz="1000" dirty="0"/>
              <a:t>index</a:t>
            </a:r>
            <a:endParaRPr lang="ko-KR" altLang="en-US" sz="10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D10B10B-1C92-4808-9715-7FC50F86D140}"/>
              </a:ext>
            </a:extLst>
          </p:cNvPr>
          <p:cNvSpPr txBox="1"/>
          <p:nvPr/>
        </p:nvSpPr>
        <p:spPr>
          <a:xfrm>
            <a:off x="10591494" y="176249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Monitoring_1</a:t>
            </a:r>
            <a:endParaRPr lang="ko-KR" altLang="en-US" sz="1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B612CD-A700-4CED-98F2-29A53EE1C3B2}"/>
              </a:ext>
            </a:extLst>
          </p:cNvPr>
          <p:cNvSpPr/>
          <p:nvPr/>
        </p:nvSpPr>
        <p:spPr>
          <a:xfrm>
            <a:off x="655907" y="1545790"/>
            <a:ext cx="9194193" cy="511401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CCA51D47-F778-4D2F-B106-1E7B9CBF5056}"/>
              </a:ext>
            </a:extLst>
          </p:cNvPr>
          <p:cNvSpPr/>
          <p:nvPr/>
        </p:nvSpPr>
        <p:spPr>
          <a:xfrm>
            <a:off x="1301070" y="1191952"/>
            <a:ext cx="19231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종합정보현황</a:t>
            </a: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0658FC14-2191-482E-B08E-34701C763203}"/>
              </a:ext>
            </a:extLst>
          </p:cNvPr>
          <p:cNvSpPr/>
          <p:nvPr/>
        </p:nvSpPr>
        <p:spPr>
          <a:xfrm>
            <a:off x="3537571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독거노인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안심케어</a:t>
            </a: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378D72B7-0F54-4485-9C24-37F84B110E5A}"/>
              </a:ext>
            </a:extLst>
          </p:cNvPr>
          <p:cNvSpPr/>
          <p:nvPr/>
        </p:nvSpPr>
        <p:spPr>
          <a:xfrm>
            <a:off x="5725600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스마트타운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관리</a:t>
            </a:r>
          </a:p>
        </p:txBody>
      </p:sp>
      <p:pic>
        <p:nvPicPr>
          <p:cNvPr id="12" name="그래픽 11" descr="단일 톱니바퀴 단색으로 채워진">
            <a:extLst>
              <a:ext uri="{FF2B5EF4-FFF2-40B4-BE49-F238E27FC236}">
                <a16:creationId xmlns:a16="http://schemas.microsoft.com/office/drawing/2014/main" id="{7912A135-DCE4-5547-9123-F453F4833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73674" y="1162028"/>
            <a:ext cx="276426" cy="276426"/>
          </a:xfrm>
          <a:prstGeom prst="rect">
            <a:avLst/>
          </a:prstGeom>
        </p:spPr>
      </p:pic>
      <p:pic>
        <p:nvPicPr>
          <p:cNvPr id="17" name="그래픽 16" descr="돋보기 단색으로 채워진">
            <a:extLst>
              <a:ext uri="{FF2B5EF4-FFF2-40B4-BE49-F238E27FC236}">
                <a16:creationId xmlns:a16="http://schemas.microsoft.com/office/drawing/2014/main" id="{E7A07C22-FF7A-3C48-AD04-5C895530E2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142" y="1185185"/>
            <a:ext cx="248587" cy="248587"/>
          </a:xfrm>
          <a:prstGeom prst="rect">
            <a:avLst/>
          </a:prstGeom>
        </p:spPr>
      </p:pic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5897CA0-E0A7-B44B-814E-D4C00FB9C4F5}"/>
              </a:ext>
            </a:extLst>
          </p:cNvPr>
          <p:cNvSpPr/>
          <p:nvPr/>
        </p:nvSpPr>
        <p:spPr>
          <a:xfrm>
            <a:off x="9465545" y="1387357"/>
            <a:ext cx="507202" cy="13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rgbClr val="254699"/>
                </a:solidFill>
              </a:rPr>
              <a:t>설정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2EF8E48-7611-584E-9F41-BD37DBDCBE18}"/>
              </a:ext>
            </a:extLst>
          </p:cNvPr>
          <p:cNvSpPr/>
          <p:nvPr/>
        </p:nvSpPr>
        <p:spPr>
          <a:xfrm>
            <a:off x="9135626" y="1389035"/>
            <a:ext cx="507202" cy="13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rgbClr val="254699"/>
                </a:solidFill>
              </a:rPr>
              <a:t>검색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52FF2F7-FBFA-C944-A6D2-339C448F9F98}"/>
              </a:ext>
            </a:extLst>
          </p:cNvPr>
          <p:cNvSpPr/>
          <p:nvPr/>
        </p:nvSpPr>
        <p:spPr>
          <a:xfrm>
            <a:off x="7731293" y="1202860"/>
            <a:ext cx="1481029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2021-11-22</a:t>
            </a:r>
            <a:r>
              <a:rPr lang="ko-KR" altLang="en-US" sz="800" b="1" dirty="0">
                <a:solidFill>
                  <a:schemeClr val="tx1"/>
                </a:solidFill>
              </a:rPr>
              <a:t> 월요일 </a:t>
            </a:r>
            <a:r>
              <a:rPr lang="en-US" altLang="ko-KR" sz="800" b="1" dirty="0">
                <a:solidFill>
                  <a:schemeClr val="tx1"/>
                </a:solidFill>
              </a:rPr>
              <a:t>21:56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4F6F8D-A682-47D8-BC20-FF69D6B50918}"/>
              </a:ext>
            </a:extLst>
          </p:cNvPr>
          <p:cNvSpPr/>
          <p:nvPr/>
        </p:nvSpPr>
        <p:spPr>
          <a:xfrm>
            <a:off x="769709" y="1619035"/>
            <a:ext cx="1530862" cy="28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tx1"/>
                </a:solidFill>
              </a:rPr>
              <a:t>키오스크 기기 관리</a:t>
            </a:r>
          </a:p>
        </p:txBody>
      </p:sp>
      <p:graphicFrame>
        <p:nvGraphicFramePr>
          <p:cNvPr id="48" name="표 11">
            <a:extLst>
              <a:ext uri="{FF2B5EF4-FFF2-40B4-BE49-F238E27FC236}">
                <a16:creationId xmlns:a16="http://schemas.microsoft.com/office/drawing/2014/main" id="{979A8762-1F73-498E-B3BB-A28A0B512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135693"/>
              </p:ext>
            </p:extLst>
          </p:nvPr>
        </p:nvGraphicFramePr>
        <p:xfrm>
          <a:off x="740094" y="2468888"/>
          <a:ext cx="899870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205">
                  <a:extLst>
                    <a:ext uri="{9D8B030D-6E8A-4147-A177-3AD203B41FA5}">
                      <a16:colId xmlns:a16="http://schemas.microsoft.com/office/drawing/2014/main" val="1918795998"/>
                    </a:ext>
                  </a:extLst>
                </a:gridCol>
                <a:gridCol w="1265452">
                  <a:extLst>
                    <a:ext uri="{9D8B030D-6E8A-4147-A177-3AD203B41FA5}">
                      <a16:colId xmlns:a16="http://schemas.microsoft.com/office/drawing/2014/main" val="2076206072"/>
                    </a:ext>
                  </a:extLst>
                </a:gridCol>
                <a:gridCol w="595167">
                  <a:extLst>
                    <a:ext uri="{9D8B030D-6E8A-4147-A177-3AD203B41FA5}">
                      <a16:colId xmlns:a16="http://schemas.microsoft.com/office/drawing/2014/main" val="1958933089"/>
                    </a:ext>
                  </a:extLst>
                </a:gridCol>
                <a:gridCol w="1180731">
                  <a:extLst>
                    <a:ext uri="{9D8B030D-6E8A-4147-A177-3AD203B41FA5}">
                      <a16:colId xmlns:a16="http://schemas.microsoft.com/office/drawing/2014/main" val="3071156005"/>
                    </a:ext>
                  </a:extLst>
                </a:gridCol>
                <a:gridCol w="1091953">
                  <a:extLst>
                    <a:ext uri="{9D8B030D-6E8A-4147-A177-3AD203B41FA5}">
                      <a16:colId xmlns:a16="http://schemas.microsoft.com/office/drawing/2014/main" val="1681018789"/>
                    </a:ext>
                  </a:extLst>
                </a:gridCol>
                <a:gridCol w="1713390">
                  <a:extLst>
                    <a:ext uri="{9D8B030D-6E8A-4147-A177-3AD203B41FA5}">
                      <a16:colId xmlns:a16="http://schemas.microsoft.com/office/drawing/2014/main" val="2364144912"/>
                    </a:ext>
                  </a:extLst>
                </a:gridCol>
                <a:gridCol w="1797364">
                  <a:extLst>
                    <a:ext uri="{9D8B030D-6E8A-4147-A177-3AD203B41FA5}">
                      <a16:colId xmlns:a16="http://schemas.microsoft.com/office/drawing/2014/main" val="1375644915"/>
                    </a:ext>
                  </a:extLst>
                </a:gridCol>
                <a:gridCol w="901440">
                  <a:extLst>
                    <a:ext uri="{9D8B030D-6E8A-4147-A177-3AD203B41FA5}">
                      <a16:colId xmlns:a16="http://schemas.microsoft.com/office/drawing/2014/main" val="717491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등록 일시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ID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시리얼 넘버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좌표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작동 여부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0404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□</a:t>
                      </a:r>
                      <a:endParaRPr lang="en-US" altLang="ko-KR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SN1000010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AA</a:t>
                      </a:r>
                      <a:r>
                        <a:rPr lang="ko-KR" altLang="en-US" sz="900" dirty="0"/>
                        <a:t> 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성주군 성주읍 </a:t>
                      </a:r>
                      <a:r>
                        <a:rPr lang="ko-KR" altLang="en-US" sz="900" dirty="0" err="1"/>
                        <a:t>경산리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35°55'09.3"N 128°16'58.5"E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2282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SN1000010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AA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경로당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성주군 성주읍 </a:t>
                      </a:r>
                      <a:r>
                        <a:rPr lang="ko-KR" altLang="en-US" sz="900" dirty="0" err="1"/>
                        <a:t>경산리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35°55'09.3"N 128°16'58.5"E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2945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SN1000010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AA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경로당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성주군 성주읍 </a:t>
                      </a:r>
                      <a:r>
                        <a:rPr lang="ko-KR" altLang="en-US" sz="900" dirty="0" err="1"/>
                        <a:t>경산리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35°55'09.3"N 128°16'58.5"E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075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SN1000010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AA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경로당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성주군 성주읍 </a:t>
                      </a:r>
                      <a:r>
                        <a:rPr lang="ko-KR" altLang="en-US" sz="900" dirty="0" err="1"/>
                        <a:t>경산리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35°55'09.3"N 128°16'58.5"E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3398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SN1000010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AA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경로당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성주군 성주읍 </a:t>
                      </a:r>
                      <a:r>
                        <a:rPr lang="ko-KR" altLang="en-US" sz="900" dirty="0" err="1"/>
                        <a:t>경산리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35°55'09.3"N 128°16'58.5"E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4424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SN1000010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AA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경로당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성주군 성주읍 </a:t>
                      </a:r>
                      <a:r>
                        <a:rPr lang="ko-KR" altLang="en-US" sz="900" dirty="0" err="1"/>
                        <a:t>경산리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35°55'09.3"N 128°16'58.5"E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068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SN1000010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AA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경로당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성주군 성주읍 </a:t>
                      </a:r>
                      <a:r>
                        <a:rPr lang="ko-KR" altLang="en-US" sz="900" dirty="0" err="1"/>
                        <a:t>경산리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35°55'09.3"N 128°16'58.5"E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4453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SN1000010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AA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경로당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성주군 성주읍 </a:t>
                      </a:r>
                      <a:r>
                        <a:rPr lang="ko-KR" altLang="en-US" sz="900" dirty="0" err="1"/>
                        <a:t>경산리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35°55'09.3"N 128°16'58.5"E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7321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9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SN1000010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AA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성주군 성주읍 </a:t>
                      </a:r>
                      <a:r>
                        <a:rPr lang="ko-KR" altLang="en-US" sz="900" dirty="0" err="1"/>
                        <a:t>경산리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35°55'09.3"N 128°16'58.5"E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441179"/>
                  </a:ext>
                </a:extLst>
              </a:tr>
            </a:tbl>
          </a:graphicData>
        </a:graphic>
      </p:graphicFrame>
      <p:grpSp>
        <p:nvGrpSpPr>
          <p:cNvPr id="50" name="그룹 49">
            <a:extLst>
              <a:ext uri="{FF2B5EF4-FFF2-40B4-BE49-F238E27FC236}">
                <a16:creationId xmlns:a16="http://schemas.microsoft.com/office/drawing/2014/main" id="{59A3FBF2-1759-4D3F-87F4-AD3E0D99E205}"/>
              </a:ext>
            </a:extLst>
          </p:cNvPr>
          <p:cNvGrpSpPr/>
          <p:nvPr/>
        </p:nvGrpSpPr>
        <p:grpSpPr>
          <a:xfrm>
            <a:off x="752486" y="1942621"/>
            <a:ext cx="8998704" cy="332966"/>
            <a:chOff x="1223996" y="246470"/>
            <a:chExt cx="7991607" cy="332966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31BD8A3-C771-4F0F-8F5B-AB186A217D3C}"/>
                </a:ext>
              </a:extLst>
            </p:cNvPr>
            <p:cNvSpPr/>
            <p:nvPr/>
          </p:nvSpPr>
          <p:spPr>
            <a:xfrm>
              <a:off x="1223996" y="246470"/>
              <a:ext cx="7991607" cy="33296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9B677A5-FC2C-4D16-9CF6-AE1AC4584576}"/>
                </a:ext>
              </a:extLst>
            </p:cNvPr>
            <p:cNvSpPr txBox="1"/>
            <p:nvPr/>
          </p:nvSpPr>
          <p:spPr>
            <a:xfrm>
              <a:off x="1228124" y="296906"/>
              <a:ext cx="1289831" cy="220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900" b="1" dirty="0"/>
                <a:t>단어</a:t>
              </a:r>
              <a:r>
                <a:rPr kumimoji="1" lang="ko-KR" altLang="en-US" sz="900" b="1" dirty="0"/>
                <a:t> 검색</a:t>
              </a:r>
              <a:endParaRPr kumimoji="1" lang="ko-Kore-KR" altLang="en-US" sz="900" b="1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304498E-E7CA-498B-9081-151533A06D16}"/>
                </a:ext>
              </a:extLst>
            </p:cNvPr>
            <p:cNvSpPr/>
            <p:nvPr/>
          </p:nvSpPr>
          <p:spPr>
            <a:xfrm>
              <a:off x="2816419" y="317910"/>
              <a:ext cx="1096494" cy="193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900" b="1" dirty="0">
                  <a:solidFill>
                    <a:schemeClr val="bg1">
                      <a:lumMod val="85000"/>
                    </a:schemeClr>
                  </a:solidFill>
                </a:rPr>
                <a:t>검색어</a:t>
              </a:r>
              <a:r>
                <a:rPr kumimoji="1" lang="ko-KR" altLang="en-US" sz="900" b="1" dirty="0">
                  <a:solidFill>
                    <a:schemeClr val="bg1">
                      <a:lumMod val="85000"/>
                    </a:schemeClr>
                  </a:solidFill>
                </a:rPr>
                <a:t> 입력</a:t>
              </a:r>
              <a:endParaRPr kumimoji="1" lang="ko-Kore-KR" altLang="en-US" sz="9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FB8F8AC-3D32-47E0-B086-001E679609E9}"/>
                </a:ext>
              </a:extLst>
            </p:cNvPr>
            <p:cNvSpPr/>
            <p:nvPr/>
          </p:nvSpPr>
          <p:spPr>
            <a:xfrm>
              <a:off x="1895606" y="315682"/>
              <a:ext cx="856804" cy="193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900" b="1" dirty="0">
                  <a:solidFill>
                    <a:schemeClr val="bg1">
                      <a:lumMod val="85000"/>
                    </a:schemeClr>
                  </a:solidFill>
                </a:rPr>
                <a:t>이름</a:t>
              </a:r>
              <a:endParaRPr kumimoji="1" lang="ko-Kore-KR" altLang="en-US" sz="900" dirty="0"/>
            </a:p>
          </p:txBody>
        </p:sp>
        <p:sp>
          <p:nvSpPr>
            <p:cNvPr id="55" name="삼각형 75">
              <a:extLst>
                <a:ext uri="{FF2B5EF4-FFF2-40B4-BE49-F238E27FC236}">
                  <a16:creationId xmlns:a16="http://schemas.microsoft.com/office/drawing/2014/main" id="{B2DB3582-0B17-45FC-8FB8-A324AC9B8FCE}"/>
                </a:ext>
              </a:extLst>
            </p:cNvPr>
            <p:cNvSpPr/>
            <p:nvPr/>
          </p:nvSpPr>
          <p:spPr>
            <a:xfrm rot="10800000">
              <a:off x="2524994" y="366574"/>
              <a:ext cx="150442" cy="10669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0AD0D21-1FE6-42EB-93FF-BB4C7E6A4377}"/>
                </a:ext>
              </a:extLst>
            </p:cNvPr>
            <p:cNvSpPr txBox="1"/>
            <p:nvPr/>
          </p:nvSpPr>
          <p:spPr>
            <a:xfrm>
              <a:off x="3983144" y="312007"/>
              <a:ext cx="545561" cy="220496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900" b="1" dirty="0"/>
                <a:t>검색</a:t>
              </a:r>
              <a:endParaRPr kumimoji="1" lang="ko-Kore-KR" altLang="en-US" sz="900" b="1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E92D494-134B-4D0E-8854-3B2AE2803CC7}"/>
                </a:ext>
              </a:extLst>
            </p:cNvPr>
            <p:cNvSpPr txBox="1"/>
            <p:nvPr/>
          </p:nvSpPr>
          <p:spPr>
            <a:xfrm>
              <a:off x="4611894" y="312007"/>
              <a:ext cx="567566" cy="22049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kumimoji="1" lang="ko-KR" altLang="en-US" sz="900" b="1" dirty="0">
                  <a:solidFill>
                    <a:schemeClr val="bg1"/>
                  </a:solidFill>
                </a:rPr>
                <a:t>초기화</a:t>
              </a:r>
              <a:endParaRPr kumimoji="1" lang="ko-Kore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79F7D1E-8A09-4428-84FF-617C0CA586CF}"/>
                </a:ext>
              </a:extLst>
            </p:cNvPr>
            <p:cNvSpPr/>
            <p:nvPr/>
          </p:nvSpPr>
          <p:spPr>
            <a:xfrm>
              <a:off x="6047348" y="309932"/>
              <a:ext cx="997964" cy="214444"/>
            </a:xfrm>
            <a:prstGeom prst="rect">
              <a:avLst/>
            </a:prstGeom>
            <a:solidFill>
              <a:schemeClr val="accent4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</a:rPr>
                <a:t>키오스크 추가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4AC575EF-42A2-4397-83A8-5363795DE0E0}"/>
                </a:ext>
              </a:extLst>
            </p:cNvPr>
            <p:cNvSpPr/>
            <p:nvPr/>
          </p:nvSpPr>
          <p:spPr>
            <a:xfrm>
              <a:off x="7101673" y="308886"/>
              <a:ext cx="997964" cy="21444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</a:rPr>
                <a:t>키오스크 수정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F1C98CC-BD04-4BFA-8F93-03369829E97C}"/>
                </a:ext>
              </a:extLst>
            </p:cNvPr>
            <p:cNvSpPr/>
            <p:nvPr/>
          </p:nvSpPr>
          <p:spPr>
            <a:xfrm>
              <a:off x="8161476" y="314891"/>
              <a:ext cx="997964" cy="207287"/>
            </a:xfrm>
            <a:prstGeom prst="rect">
              <a:avLst/>
            </a:prstGeom>
            <a:solidFill>
              <a:srgbClr val="FF7C80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</a:rPr>
                <a:t>키오스크 삭제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149949C-2BFB-4C00-B38C-C9F617C39DCA}"/>
                </a:ext>
              </a:extLst>
            </p:cNvPr>
            <p:cNvSpPr/>
            <p:nvPr/>
          </p:nvSpPr>
          <p:spPr>
            <a:xfrm>
              <a:off x="5248544" y="314324"/>
              <a:ext cx="735888" cy="20728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</a:rPr>
                <a:t>인쇄하기</a:t>
              </a:r>
            </a:p>
          </p:txBody>
        </p:sp>
      </p:grpSp>
      <p:pic>
        <p:nvPicPr>
          <p:cNvPr id="62" name="그림 61" descr="테이블이(가) 표시된 사진&#10;&#10;자동 생성된 설명">
            <a:extLst>
              <a:ext uri="{FF2B5EF4-FFF2-40B4-BE49-F238E27FC236}">
                <a16:creationId xmlns:a16="http://schemas.microsoft.com/office/drawing/2014/main" id="{EEA4C696-B152-4388-B0E5-325D6660CA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4852" y="6284852"/>
            <a:ext cx="2363126" cy="259180"/>
          </a:xfrm>
          <a:prstGeom prst="rect">
            <a:avLst/>
          </a:prstGeom>
        </p:spPr>
      </p:pic>
      <p:grpSp>
        <p:nvGrpSpPr>
          <p:cNvPr id="86" name="그룹 85">
            <a:extLst>
              <a:ext uri="{FF2B5EF4-FFF2-40B4-BE49-F238E27FC236}">
                <a16:creationId xmlns:a16="http://schemas.microsoft.com/office/drawing/2014/main" id="{C8A8BF5D-9AFE-418B-92B0-C6976B0595CC}"/>
              </a:ext>
            </a:extLst>
          </p:cNvPr>
          <p:cNvGrpSpPr/>
          <p:nvPr/>
        </p:nvGrpSpPr>
        <p:grpSpPr>
          <a:xfrm>
            <a:off x="-54951" y="1533894"/>
            <a:ext cx="729890" cy="5125914"/>
            <a:chOff x="-54951" y="1533894"/>
            <a:chExt cx="729890" cy="5125914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00F7EB07-1D9F-425D-BC04-7E7F0532A095}"/>
                </a:ext>
              </a:extLst>
            </p:cNvPr>
            <p:cNvSpPr/>
            <p:nvPr/>
          </p:nvSpPr>
          <p:spPr>
            <a:xfrm>
              <a:off x="20493" y="1545791"/>
              <a:ext cx="584655" cy="5114017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606A221B-813C-42B0-A18D-ABF0724B699C}"/>
                </a:ext>
              </a:extLst>
            </p:cNvPr>
            <p:cNvGrpSpPr/>
            <p:nvPr/>
          </p:nvGrpSpPr>
          <p:grpSpPr>
            <a:xfrm>
              <a:off x="-54951" y="1992432"/>
              <a:ext cx="729890" cy="3318485"/>
              <a:chOff x="514908" y="1770140"/>
              <a:chExt cx="729890" cy="3318485"/>
            </a:xfrm>
          </p:grpSpPr>
          <p:sp>
            <p:nvSpPr>
              <p:cNvPr id="124" name="사각형: 둥근 모서리 123">
                <a:extLst>
                  <a:ext uri="{FF2B5EF4-FFF2-40B4-BE49-F238E27FC236}">
                    <a16:creationId xmlns:a16="http://schemas.microsoft.com/office/drawing/2014/main" id="{233B23AB-8C4E-45EE-AAD3-46D77CD0237D}"/>
                  </a:ext>
                </a:extLst>
              </p:cNvPr>
              <p:cNvSpPr/>
              <p:nvPr/>
            </p:nvSpPr>
            <p:spPr>
              <a:xfrm>
                <a:off x="591968" y="1770140"/>
                <a:ext cx="573470" cy="331848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E5F1C0C2-B337-4568-9972-C0766FF96629}"/>
                  </a:ext>
                </a:extLst>
              </p:cNvPr>
              <p:cNvSpPr/>
              <p:nvPr/>
            </p:nvSpPr>
            <p:spPr>
              <a:xfrm>
                <a:off x="598076" y="2549618"/>
                <a:ext cx="570707" cy="5072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ko-KR" altLang="en-US" sz="700" b="1" dirty="0">
                    <a:solidFill>
                      <a:srgbClr val="254699"/>
                    </a:solidFill>
                  </a:rPr>
                  <a:t>키오스크</a:t>
                </a: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85C4B773-4462-4492-80CD-26F9F3AC166D}"/>
                  </a:ext>
                </a:extLst>
              </p:cNvPr>
              <p:cNvSpPr/>
              <p:nvPr/>
            </p:nvSpPr>
            <p:spPr>
              <a:xfrm>
                <a:off x="596336" y="3348659"/>
                <a:ext cx="570707" cy="33658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ko-KR" altLang="en-US" sz="700" b="1" dirty="0">
                    <a:solidFill>
                      <a:srgbClr val="254699"/>
                    </a:solidFill>
                  </a:rPr>
                  <a:t>태블릿</a:t>
                </a:r>
              </a:p>
            </p:txBody>
          </p:sp>
          <p:pic>
            <p:nvPicPr>
              <p:cNvPr id="127" name="Picture 2" descr="Kiosk free icon">
                <a:extLst>
                  <a:ext uri="{FF2B5EF4-FFF2-40B4-BE49-F238E27FC236}">
                    <a16:creationId xmlns:a16="http://schemas.microsoft.com/office/drawing/2014/main" id="{0C299CD9-B94C-4024-B737-2609350DEC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716" y="2500252"/>
                <a:ext cx="505286" cy="4037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8" name="Picture 4" descr="Tablet free icon">
                <a:extLst>
                  <a:ext uri="{FF2B5EF4-FFF2-40B4-BE49-F238E27FC236}">
                    <a16:creationId xmlns:a16="http://schemas.microsoft.com/office/drawing/2014/main" id="{A4A8F085-824B-44C1-9541-2212D7FB68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4498" y="3135595"/>
                <a:ext cx="426128" cy="426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6E082182-6794-41CD-A3C9-B88FD104CA17}"/>
                  </a:ext>
                </a:extLst>
              </p:cNvPr>
              <p:cNvSpPr/>
              <p:nvPr/>
            </p:nvSpPr>
            <p:spPr>
              <a:xfrm>
                <a:off x="605295" y="3759996"/>
                <a:ext cx="570707" cy="6285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ko-KR" altLang="en-US" sz="700" b="1" dirty="0">
                    <a:solidFill>
                      <a:srgbClr val="254699"/>
                    </a:solidFill>
                  </a:rPr>
                  <a:t>화상통화 </a:t>
                </a:r>
                <a:r>
                  <a:rPr lang="en-US" altLang="ko-KR" sz="700" b="1" dirty="0">
                    <a:solidFill>
                      <a:srgbClr val="254699"/>
                    </a:solidFill>
                  </a:rPr>
                  <a:t>TV</a:t>
                </a:r>
                <a:endParaRPr lang="ko-KR" altLang="en-US" sz="700" b="1" dirty="0">
                  <a:solidFill>
                    <a:srgbClr val="254699"/>
                  </a:solidFill>
                </a:endParaRPr>
              </a:p>
            </p:txBody>
          </p:sp>
          <p:pic>
            <p:nvPicPr>
              <p:cNvPr id="130" name="그래픽 129" descr="모니터 단색으로 채워진">
                <a:extLst>
                  <a:ext uri="{FF2B5EF4-FFF2-40B4-BE49-F238E27FC236}">
                    <a16:creationId xmlns:a16="http://schemas.microsoft.com/office/drawing/2014/main" id="{8A616EB5-8E38-4CFF-AA39-FAE1E89F6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56054" y="3706364"/>
                <a:ext cx="450533" cy="450533"/>
              </a:xfrm>
              <a:prstGeom prst="rect">
                <a:avLst/>
              </a:prstGeom>
            </p:spPr>
          </p:pic>
          <p:pic>
            <p:nvPicPr>
              <p:cNvPr id="131" name="Picture 6" descr="Motion sensor free icon">
                <a:extLst>
                  <a:ext uri="{FF2B5EF4-FFF2-40B4-BE49-F238E27FC236}">
                    <a16:creationId xmlns:a16="http://schemas.microsoft.com/office/drawing/2014/main" id="{68CB1B2A-ECF8-4AD6-9F0A-21837FDCE8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683376" y="1864738"/>
                <a:ext cx="426128" cy="426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B5C6DCBF-405B-4202-8A4E-F096FB95377D}"/>
                  </a:ext>
                </a:extLst>
              </p:cNvPr>
              <p:cNvSpPr/>
              <p:nvPr/>
            </p:nvSpPr>
            <p:spPr>
              <a:xfrm>
                <a:off x="514908" y="2067346"/>
                <a:ext cx="729890" cy="33658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ko-KR" altLang="en-US" sz="700" b="1" dirty="0">
                    <a:solidFill>
                      <a:srgbClr val="254699"/>
                    </a:solidFill>
                  </a:rPr>
                  <a:t>레이더 센서</a:t>
                </a:r>
              </a:p>
            </p:txBody>
          </p:sp>
          <p:pic>
            <p:nvPicPr>
              <p:cNvPr id="133" name="Picture 10" descr="History free icon">
                <a:extLst>
                  <a:ext uri="{FF2B5EF4-FFF2-40B4-BE49-F238E27FC236}">
                    <a16:creationId xmlns:a16="http://schemas.microsoft.com/office/drawing/2014/main" id="{68E47103-E876-40ED-8DC7-2AC3AE1324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2439" y="4374600"/>
                <a:ext cx="386468" cy="3864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5A71CC79-2F66-4D2C-A472-F639F6C34819}"/>
                  </a:ext>
                </a:extLst>
              </p:cNvPr>
              <p:cNvSpPr/>
              <p:nvPr/>
            </p:nvSpPr>
            <p:spPr>
              <a:xfrm>
                <a:off x="599666" y="4368406"/>
                <a:ext cx="570707" cy="5049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ko-KR" altLang="en-US" sz="700" b="1" dirty="0">
                    <a:solidFill>
                      <a:srgbClr val="254699"/>
                    </a:solidFill>
                  </a:rPr>
                  <a:t>기록 보기</a:t>
                </a:r>
              </a:p>
            </p:txBody>
          </p:sp>
        </p:grp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B5E31094-2849-43F7-BBFA-476366FE1DA5}"/>
                </a:ext>
              </a:extLst>
            </p:cNvPr>
            <p:cNvSpPr/>
            <p:nvPr/>
          </p:nvSpPr>
          <p:spPr>
            <a:xfrm>
              <a:off x="23061" y="6138404"/>
              <a:ext cx="570707" cy="51870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운영자 관리</a:t>
              </a:r>
              <a:endParaRPr lang="en-US" altLang="ko-KR" sz="700" b="1" dirty="0">
                <a:solidFill>
                  <a:srgbClr val="254699"/>
                </a:solidFill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3EF238E2-C512-4351-83C7-F7F682E5F48D}"/>
                </a:ext>
              </a:extLst>
            </p:cNvPr>
            <p:cNvSpPr/>
            <p:nvPr/>
          </p:nvSpPr>
          <p:spPr>
            <a:xfrm>
              <a:off x="27286" y="5114793"/>
              <a:ext cx="570707" cy="50724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계정 관리</a:t>
              </a:r>
              <a:endParaRPr lang="en-US" altLang="ko-KR" sz="700" b="1" dirty="0">
                <a:solidFill>
                  <a:srgbClr val="254699"/>
                </a:solidFill>
              </a:endParaRPr>
            </a:p>
          </p:txBody>
        </p:sp>
        <p:pic>
          <p:nvPicPr>
            <p:cNvPr id="117" name="그래픽 116" descr="사용자 단색으로 채워진">
              <a:extLst>
                <a:ext uri="{FF2B5EF4-FFF2-40B4-BE49-F238E27FC236}">
                  <a16:creationId xmlns:a16="http://schemas.microsoft.com/office/drawing/2014/main" id="{76BDDFCC-5F75-4842-84F8-8F49938B9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3429" y="5086708"/>
              <a:ext cx="403490" cy="403490"/>
            </a:xfrm>
            <a:prstGeom prst="rect">
              <a:avLst/>
            </a:prstGeom>
          </p:spPr>
        </p:pic>
        <p:pic>
          <p:nvPicPr>
            <p:cNvPr id="118" name="Picture 2" descr="Consult free icon">
              <a:extLst>
                <a:ext uri="{FF2B5EF4-FFF2-40B4-BE49-F238E27FC236}">
                  <a16:creationId xmlns:a16="http://schemas.microsoft.com/office/drawing/2014/main" id="{6EDB5A4F-A3CE-49CA-A744-87DD612464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354" y="6153558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9812B99-4C0F-46A7-AB9B-21600B6350CB}"/>
                </a:ext>
              </a:extLst>
            </p:cNvPr>
            <p:cNvSpPr/>
            <p:nvPr/>
          </p:nvSpPr>
          <p:spPr>
            <a:xfrm>
              <a:off x="23491" y="1556120"/>
              <a:ext cx="570707" cy="50724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기기 관리</a:t>
              </a:r>
            </a:p>
          </p:txBody>
        </p:sp>
        <p:pic>
          <p:nvPicPr>
            <p:cNvPr id="120" name="그래픽 119" descr="태블릿 단색으로 채워진">
              <a:extLst>
                <a:ext uri="{FF2B5EF4-FFF2-40B4-BE49-F238E27FC236}">
                  <a16:creationId xmlns:a16="http://schemas.microsoft.com/office/drawing/2014/main" id="{7999AD90-EFF8-4DD3-B136-B9D34548B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4213" y="1533894"/>
              <a:ext cx="436747" cy="436747"/>
            </a:xfrm>
            <a:prstGeom prst="rect">
              <a:avLst/>
            </a:prstGeom>
          </p:spPr>
        </p:pic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A4EE0071-C7C6-4EDF-8E8E-B7AA3528DD76}"/>
                </a:ext>
              </a:extLst>
            </p:cNvPr>
            <p:cNvGrpSpPr/>
            <p:nvPr/>
          </p:nvGrpSpPr>
          <p:grpSpPr>
            <a:xfrm>
              <a:off x="24127" y="5628165"/>
              <a:ext cx="570707" cy="507244"/>
              <a:chOff x="1997739" y="5334740"/>
              <a:chExt cx="570707" cy="507244"/>
            </a:xfrm>
          </p:grpSpPr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7B3B3043-764B-4C11-BCBB-9137618C0083}"/>
                  </a:ext>
                </a:extLst>
              </p:cNvPr>
              <p:cNvSpPr/>
              <p:nvPr/>
            </p:nvSpPr>
            <p:spPr>
              <a:xfrm>
                <a:off x="1997739" y="5334740"/>
                <a:ext cx="570707" cy="507244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ko-KR" altLang="en-US" sz="700" b="1" dirty="0">
                    <a:solidFill>
                      <a:srgbClr val="254699"/>
                    </a:solidFill>
                  </a:rPr>
                  <a:t>경로당 관리</a:t>
                </a:r>
                <a:endParaRPr lang="en-US" altLang="ko-KR" sz="700" b="1" dirty="0">
                  <a:solidFill>
                    <a:srgbClr val="254699"/>
                  </a:solidFill>
                </a:endParaRPr>
              </a:p>
            </p:txBody>
          </p:sp>
          <p:pic>
            <p:nvPicPr>
              <p:cNvPr id="123" name="Picture 2" descr="Home free icon">
                <a:extLst>
                  <a:ext uri="{FF2B5EF4-FFF2-40B4-BE49-F238E27FC236}">
                    <a16:creationId xmlns:a16="http://schemas.microsoft.com/office/drawing/2014/main" id="{B4B20B2C-B952-4D88-9DA4-219DF31D2C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13147" y="5334740"/>
                <a:ext cx="339890" cy="3398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123389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D90B3298-6043-432F-9E32-F982BEC07778}"/>
              </a:ext>
            </a:extLst>
          </p:cNvPr>
          <p:cNvSpPr/>
          <p:nvPr/>
        </p:nvSpPr>
        <p:spPr>
          <a:xfrm>
            <a:off x="17059" y="1135676"/>
            <a:ext cx="9874370" cy="55517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3B6A65-8332-4DA1-AF42-776A407E0A73}"/>
              </a:ext>
            </a:extLst>
          </p:cNvPr>
          <p:cNvSpPr/>
          <p:nvPr/>
        </p:nvSpPr>
        <p:spPr>
          <a:xfrm>
            <a:off x="17059" y="1135676"/>
            <a:ext cx="9874370" cy="388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B793379-4412-4376-8A6F-AD777511D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6" y="1146174"/>
            <a:ext cx="1151283" cy="370056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F4F0629E-6EA3-49F9-B02F-35226D386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221" y="106680"/>
            <a:ext cx="2288403" cy="6644640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6E6809A4-7875-4E48-AEBC-FB827B9C5653}"/>
              </a:ext>
            </a:extLst>
          </p:cNvPr>
          <p:cNvSpPr txBox="1"/>
          <p:nvPr/>
        </p:nvSpPr>
        <p:spPr>
          <a:xfrm>
            <a:off x="10600944" y="466247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독거노인 </a:t>
            </a:r>
            <a:r>
              <a:rPr lang="en-US" altLang="ko-KR" sz="1000" dirty="0"/>
              <a:t>AI </a:t>
            </a:r>
            <a:r>
              <a:rPr lang="ko-KR" altLang="en-US" sz="1000" dirty="0" err="1"/>
              <a:t>안심케어</a:t>
            </a:r>
            <a:endParaRPr lang="ko-KR" altLang="en-US" sz="10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344DC11-D38F-4243-8EC0-6BFFF1FFCBBE}"/>
              </a:ext>
            </a:extLst>
          </p:cNvPr>
          <p:cNvSpPr txBox="1"/>
          <p:nvPr/>
        </p:nvSpPr>
        <p:spPr>
          <a:xfrm>
            <a:off x="10594966" y="691193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index</a:t>
            </a:r>
            <a:endParaRPr lang="ko-KR" altLang="en-US" sz="10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9C22A05-1B67-4043-9C4A-077D405B7AC7}"/>
              </a:ext>
            </a:extLst>
          </p:cNvPr>
          <p:cNvSpPr txBox="1"/>
          <p:nvPr/>
        </p:nvSpPr>
        <p:spPr>
          <a:xfrm>
            <a:off x="10600944" y="904724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전체 보기 </a:t>
            </a:r>
            <a:r>
              <a:rPr lang="en-US" altLang="ko-KR" sz="1000" dirty="0"/>
              <a:t>index</a:t>
            </a:r>
            <a:endParaRPr lang="ko-KR" altLang="en-US" sz="10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D10B10B-1C92-4808-9715-7FC50F86D140}"/>
              </a:ext>
            </a:extLst>
          </p:cNvPr>
          <p:cNvSpPr txBox="1"/>
          <p:nvPr/>
        </p:nvSpPr>
        <p:spPr>
          <a:xfrm>
            <a:off x="10591494" y="176249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Monitoring_1</a:t>
            </a:r>
            <a:endParaRPr lang="ko-KR" altLang="en-US" sz="1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B612CD-A700-4CED-98F2-29A53EE1C3B2}"/>
              </a:ext>
            </a:extLst>
          </p:cNvPr>
          <p:cNvSpPr/>
          <p:nvPr/>
        </p:nvSpPr>
        <p:spPr>
          <a:xfrm>
            <a:off x="655907" y="1545790"/>
            <a:ext cx="9194193" cy="511401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CCA51D47-F778-4D2F-B106-1E7B9CBF5056}"/>
              </a:ext>
            </a:extLst>
          </p:cNvPr>
          <p:cNvSpPr/>
          <p:nvPr/>
        </p:nvSpPr>
        <p:spPr>
          <a:xfrm>
            <a:off x="1301070" y="1191952"/>
            <a:ext cx="19231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종합정보현황</a:t>
            </a: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0658FC14-2191-482E-B08E-34701C763203}"/>
              </a:ext>
            </a:extLst>
          </p:cNvPr>
          <p:cNvSpPr/>
          <p:nvPr/>
        </p:nvSpPr>
        <p:spPr>
          <a:xfrm>
            <a:off x="3537571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독거노인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안심케어</a:t>
            </a: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378D72B7-0F54-4485-9C24-37F84B110E5A}"/>
              </a:ext>
            </a:extLst>
          </p:cNvPr>
          <p:cNvSpPr/>
          <p:nvPr/>
        </p:nvSpPr>
        <p:spPr>
          <a:xfrm>
            <a:off x="5725600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스마트타운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관리</a:t>
            </a:r>
          </a:p>
        </p:txBody>
      </p:sp>
      <p:pic>
        <p:nvPicPr>
          <p:cNvPr id="12" name="그래픽 11" descr="단일 톱니바퀴 단색으로 채워진">
            <a:extLst>
              <a:ext uri="{FF2B5EF4-FFF2-40B4-BE49-F238E27FC236}">
                <a16:creationId xmlns:a16="http://schemas.microsoft.com/office/drawing/2014/main" id="{7912A135-DCE4-5547-9123-F453F4833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73674" y="1162028"/>
            <a:ext cx="276426" cy="276426"/>
          </a:xfrm>
          <a:prstGeom prst="rect">
            <a:avLst/>
          </a:prstGeom>
        </p:spPr>
      </p:pic>
      <p:pic>
        <p:nvPicPr>
          <p:cNvPr id="17" name="그래픽 16" descr="돋보기 단색으로 채워진">
            <a:extLst>
              <a:ext uri="{FF2B5EF4-FFF2-40B4-BE49-F238E27FC236}">
                <a16:creationId xmlns:a16="http://schemas.microsoft.com/office/drawing/2014/main" id="{E7A07C22-FF7A-3C48-AD04-5C895530E2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142" y="1185185"/>
            <a:ext cx="248587" cy="248587"/>
          </a:xfrm>
          <a:prstGeom prst="rect">
            <a:avLst/>
          </a:prstGeom>
        </p:spPr>
      </p:pic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5897CA0-E0A7-B44B-814E-D4C00FB9C4F5}"/>
              </a:ext>
            </a:extLst>
          </p:cNvPr>
          <p:cNvSpPr/>
          <p:nvPr/>
        </p:nvSpPr>
        <p:spPr>
          <a:xfrm>
            <a:off x="9465545" y="1387357"/>
            <a:ext cx="507202" cy="13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rgbClr val="254699"/>
                </a:solidFill>
              </a:rPr>
              <a:t>설정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2EF8E48-7611-584E-9F41-BD37DBDCBE18}"/>
              </a:ext>
            </a:extLst>
          </p:cNvPr>
          <p:cNvSpPr/>
          <p:nvPr/>
        </p:nvSpPr>
        <p:spPr>
          <a:xfrm>
            <a:off x="9135626" y="1389035"/>
            <a:ext cx="507202" cy="13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rgbClr val="254699"/>
                </a:solidFill>
              </a:rPr>
              <a:t>검색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52FF2F7-FBFA-C944-A6D2-339C448F9F98}"/>
              </a:ext>
            </a:extLst>
          </p:cNvPr>
          <p:cNvSpPr/>
          <p:nvPr/>
        </p:nvSpPr>
        <p:spPr>
          <a:xfrm>
            <a:off x="7731293" y="1202860"/>
            <a:ext cx="1481029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2021-11-22</a:t>
            </a:r>
            <a:r>
              <a:rPr lang="ko-KR" altLang="en-US" sz="800" b="1" dirty="0">
                <a:solidFill>
                  <a:schemeClr val="tx1"/>
                </a:solidFill>
              </a:rPr>
              <a:t> 월요일 </a:t>
            </a:r>
            <a:r>
              <a:rPr lang="en-US" altLang="ko-KR" sz="800" b="1" dirty="0">
                <a:solidFill>
                  <a:schemeClr val="tx1"/>
                </a:solidFill>
              </a:rPr>
              <a:t>21:56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4F6F8D-A682-47D8-BC20-FF69D6B50918}"/>
              </a:ext>
            </a:extLst>
          </p:cNvPr>
          <p:cNvSpPr/>
          <p:nvPr/>
        </p:nvSpPr>
        <p:spPr>
          <a:xfrm>
            <a:off x="769709" y="1619035"/>
            <a:ext cx="1530862" cy="28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tx1"/>
                </a:solidFill>
              </a:rPr>
              <a:t>태블릿 기기 관리</a:t>
            </a:r>
          </a:p>
        </p:txBody>
      </p:sp>
      <p:graphicFrame>
        <p:nvGraphicFramePr>
          <p:cNvPr id="48" name="표 11">
            <a:extLst>
              <a:ext uri="{FF2B5EF4-FFF2-40B4-BE49-F238E27FC236}">
                <a16:creationId xmlns:a16="http://schemas.microsoft.com/office/drawing/2014/main" id="{979A8762-1F73-498E-B3BB-A28A0B512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909722"/>
              </p:ext>
            </p:extLst>
          </p:nvPr>
        </p:nvGraphicFramePr>
        <p:xfrm>
          <a:off x="740094" y="2468888"/>
          <a:ext cx="8998703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205">
                  <a:extLst>
                    <a:ext uri="{9D8B030D-6E8A-4147-A177-3AD203B41FA5}">
                      <a16:colId xmlns:a16="http://schemas.microsoft.com/office/drawing/2014/main" val="1918795998"/>
                    </a:ext>
                  </a:extLst>
                </a:gridCol>
                <a:gridCol w="1265453">
                  <a:extLst>
                    <a:ext uri="{9D8B030D-6E8A-4147-A177-3AD203B41FA5}">
                      <a16:colId xmlns:a16="http://schemas.microsoft.com/office/drawing/2014/main" val="2076206072"/>
                    </a:ext>
                  </a:extLst>
                </a:gridCol>
                <a:gridCol w="520213">
                  <a:extLst>
                    <a:ext uri="{9D8B030D-6E8A-4147-A177-3AD203B41FA5}">
                      <a16:colId xmlns:a16="http://schemas.microsoft.com/office/drawing/2014/main" val="3870696060"/>
                    </a:ext>
                  </a:extLst>
                </a:gridCol>
                <a:gridCol w="1259538">
                  <a:extLst>
                    <a:ext uri="{9D8B030D-6E8A-4147-A177-3AD203B41FA5}">
                      <a16:colId xmlns:a16="http://schemas.microsoft.com/office/drawing/2014/main" val="3071156005"/>
                    </a:ext>
                  </a:extLst>
                </a:gridCol>
                <a:gridCol w="1078242">
                  <a:extLst>
                    <a:ext uri="{9D8B030D-6E8A-4147-A177-3AD203B41FA5}">
                      <a16:colId xmlns:a16="http://schemas.microsoft.com/office/drawing/2014/main" val="1681018789"/>
                    </a:ext>
                  </a:extLst>
                </a:gridCol>
                <a:gridCol w="1574424">
                  <a:extLst>
                    <a:ext uri="{9D8B030D-6E8A-4147-A177-3AD203B41FA5}">
                      <a16:colId xmlns:a16="http://schemas.microsoft.com/office/drawing/2014/main" val="2364144912"/>
                    </a:ext>
                  </a:extLst>
                </a:gridCol>
                <a:gridCol w="1946188">
                  <a:extLst>
                    <a:ext uri="{9D8B030D-6E8A-4147-A177-3AD203B41FA5}">
                      <a16:colId xmlns:a16="http://schemas.microsoft.com/office/drawing/2014/main" val="1375644915"/>
                    </a:ext>
                  </a:extLst>
                </a:gridCol>
                <a:gridCol w="901440">
                  <a:extLst>
                    <a:ext uri="{9D8B030D-6E8A-4147-A177-3AD203B41FA5}">
                      <a16:colId xmlns:a16="http://schemas.microsoft.com/office/drawing/2014/main" val="717491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등록 일시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ID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시리얼 넘버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좌표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작동 여부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0404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□</a:t>
                      </a:r>
                      <a:endParaRPr lang="en-US" altLang="ko-KR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SN1000010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AA</a:t>
                      </a:r>
                      <a:r>
                        <a:rPr lang="ko-KR" altLang="en-US" sz="900" dirty="0"/>
                        <a:t> 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성주군 성주읍 </a:t>
                      </a:r>
                      <a:r>
                        <a:rPr lang="ko-KR" altLang="en-US" sz="900" dirty="0" err="1"/>
                        <a:t>경산리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35°55'09.3"N 128°16'58.5"E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2282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SN1000010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AA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경로당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성주군 성주읍 </a:t>
                      </a:r>
                      <a:r>
                        <a:rPr lang="ko-KR" altLang="en-US" sz="900" dirty="0" err="1"/>
                        <a:t>경산리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35°55'09.3"N 128°16'58.5"E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2945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SN1000010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AA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경로당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성주군 성주읍 </a:t>
                      </a:r>
                      <a:r>
                        <a:rPr lang="ko-KR" altLang="en-US" sz="900" dirty="0" err="1"/>
                        <a:t>경산리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35°55'09.3"N 128°16'58.5"E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075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SN1000010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AA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경로당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성주군 성주읍 </a:t>
                      </a:r>
                      <a:r>
                        <a:rPr lang="ko-KR" altLang="en-US" sz="900" dirty="0" err="1"/>
                        <a:t>경산리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35°55'09.3"N 128°16'58.5"E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3398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SN1000010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AA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경로당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성주군 성주읍 </a:t>
                      </a:r>
                      <a:r>
                        <a:rPr lang="ko-KR" altLang="en-US" sz="900" dirty="0" err="1"/>
                        <a:t>경산리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35°55'09.3"N 128°16'58.5"E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4424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SN1000010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AA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경로당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성주군 성주읍 </a:t>
                      </a:r>
                      <a:r>
                        <a:rPr lang="ko-KR" altLang="en-US" sz="900" dirty="0" err="1"/>
                        <a:t>경산리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35°55'09.3"N 128°16'58.5"E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068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SN1000010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AA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경로당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성주군 성주읍 </a:t>
                      </a:r>
                      <a:r>
                        <a:rPr lang="ko-KR" altLang="en-US" sz="900" dirty="0" err="1"/>
                        <a:t>경산리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35°55'09.3"N 128°16'58.5"E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4453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SN1000010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AA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경로당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성주군 성주읍 </a:t>
                      </a:r>
                      <a:r>
                        <a:rPr lang="ko-KR" altLang="en-US" sz="900" dirty="0" err="1"/>
                        <a:t>경산리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35°55'09.3"N 128°16'58.5"E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7321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9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SN1000010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AA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성주군 성주읍 </a:t>
                      </a:r>
                      <a:r>
                        <a:rPr lang="ko-KR" altLang="en-US" sz="900" dirty="0" err="1"/>
                        <a:t>경산리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35°55'09.3"N 128°16'58.5"E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441179"/>
                  </a:ext>
                </a:extLst>
              </a:tr>
            </a:tbl>
          </a:graphicData>
        </a:graphic>
      </p:graphicFrame>
      <p:grpSp>
        <p:nvGrpSpPr>
          <p:cNvPr id="50" name="그룹 49">
            <a:extLst>
              <a:ext uri="{FF2B5EF4-FFF2-40B4-BE49-F238E27FC236}">
                <a16:creationId xmlns:a16="http://schemas.microsoft.com/office/drawing/2014/main" id="{59A3FBF2-1759-4D3F-87F4-AD3E0D99E205}"/>
              </a:ext>
            </a:extLst>
          </p:cNvPr>
          <p:cNvGrpSpPr/>
          <p:nvPr/>
        </p:nvGrpSpPr>
        <p:grpSpPr>
          <a:xfrm>
            <a:off x="752486" y="1942621"/>
            <a:ext cx="8998704" cy="332966"/>
            <a:chOff x="1223996" y="246470"/>
            <a:chExt cx="7991607" cy="332966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31BD8A3-C771-4F0F-8F5B-AB186A217D3C}"/>
                </a:ext>
              </a:extLst>
            </p:cNvPr>
            <p:cNvSpPr/>
            <p:nvPr/>
          </p:nvSpPr>
          <p:spPr>
            <a:xfrm>
              <a:off x="1223996" y="246470"/>
              <a:ext cx="7991607" cy="33296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9B677A5-FC2C-4D16-9CF6-AE1AC4584576}"/>
                </a:ext>
              </a:extLst>
            </p:cNvPr>
            <p:cNvSpPr txBox="1"/>
            <p:nvPr/>
          </p:nvSpPr>
          <p:spPr>
            <a:xfrm>
              <a:off x="1228124" y="296906"/>
              <a:ext cx="1289831" cy="220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900" b="1" dirty="0"/>
                <a:t>단어</a:t>
              </a:r>
              <a:r>
                <a:rPr kumimoji="1" lang="ko-KR" altLang="en-US" sz="900" b="1" dirty="0"/>
                <a:t> 검색</a:t>
              </a:r>
              <a:endParaRPr kumimoji="1" lang="ko-Kore-KR" altLang="en-US" sz="900" b="1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304498E-E7CA-498B-9081-151533A06D16}"/>
                </a:ext>
              </a:extLst>
            </p:cNvPr>
            <p:cNvSpPr/>
            <p:nvPr/>
          </p:nvSpPr>
          <p:spPr>
            <a:xfrm>
              <a:off x="2816419" y="317910"/>
              <a:ext cx="1096494" cy="193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900" b="1" dirty="0">
                  <a:solidFill>
                    <a:schemeClr val="bg1">
                      <a:lumMod val="85000"/>
                    </a:schemeClr>
                  </a:solidFill>
                </a:rPr>
                <a:t>검색어</a:t>
              </a:r>
              <a:r>
                <a:rPr kumimoji="1" lang="ko-KR" altLang="en-US" sz="900" b="1" dirty="0">
                  <a:solidFill>
                    <a:schemeClr val="bg1">
                      <a:lumMod val="85000"/>
                    </a:schemeClr>
                  </a:solidFill>
                </a:rPr>
                <a:t> 입력</a:t>
              </a:r>
              <a:endParaRPr kumimoji="1" lang="ko-Kore-KR" altLang="en-US" sz="9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FB8F8AC-3D32-47E0-B086-001E679609E9}"/>
                </a:ext>
              </a:extLst>
            </p:cNvPr>
            <p:cNvSpPr/>
            <p:nvPr/>
          </p:nvSpPr>
          <p:spPr>
            <a:xfrm>
              <a:off x="1895606" y="315682"/>
              <a:ext cx="856804" cy="193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900" b="1" dirty="0">
                  <a:solidFill>
                    <a:schemeClr val="bg1">
                      <a:lumMod val="85000"/>
                    </a:schemeClr>
                  </a:solidFill>
                </a:rPr>
                <a:t>이름</a:t>
              </a:r>
              <a:endParaRPr kumimoji="1" lang="ko-Kore-KR" altLang="en-US" sz="900" dirty="0"/>
            </a:p>
          </p:txBody>
        </p:sp>
        <p:sp>
          <p:nvSpPr>
            <p:cNvPr id="55" name="삼각형 75">
              <a:extLst>
                <a:ext uri="{FF2B5EF4-FFF2-40B4-BE49-F238E27FC236}">
                  <a16:creationId xmlns:a16="http://schemas.microsoft.com/office/drawing/2014/main" id="{B2DB3582-0B17-45FC-8FB8-A324AC9B8FCE}"/>
                </a:ext>
              </a:extLst>
            </p:cNvPr>
            <p:cNvSpPr/>
            <p:nvPr/>
          </p:nvSpPr>
          <p:spPr>
            <a:xfrm rot="10800000">
              <a:off x="2524994" y="366574"/>
              <a:ext cx="150442" cy="10669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0AD0D21-1FE6-42EB-93FF-BB4C7E6A4377}"/>
                </a:ext>
              </a:extLst>
            </p:cNvPr>
            <p:cNvSpPr txBox="1"/>
            <p:nvPr/>
          </p:nvSpPr>
          <p:spPr>
            <a:xfrm>
              <a:off x="3983144" y="312007"/>
              <a:ext cx="545561" cy="220496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900" b="1" dirty="0"/>
                <a:t>검색</a:t>
              </a:r>
              <a:endParaRPr kumimoji="1" lang="ko-Kore-KR" altLang="en-US" sz="900" b="1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E92D494-134B-4D0E-8854-3B2AE2803CC7}"/>
                </a:ext>
              </a:extLst>
            </p:cNvPr>
            <p:cNvSpPr txBox="1"/>
            <p:nvPr/>
          </p:nvSpPr>
          <p:spPr>
            <a:xfrm>
              <a:off x="4611894" y="312007"/>
              <a:ext cx="567566" cy="22049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kumimoji="1" lang="ko-KR" altLang="en-US" sz="900" b="1" dirty="0">
                  <a:solidFill>
                    <a:schemeClr val="bg1"/>
                  </a:solidFill>
                </a:rPr>
                <a:t>초기화</a:t>
              </a:r>
              <a:endParaRPr kumimoji="1" lang="ko-Kore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79F7D1E-8A09-4428-84FF-617C0CA586CF}"/>
                </a:ext>
              </a:extLst>
            </p:cNvPr>
            <p:cNvSpPr/>
            <p:nvPr/>
          </p:nvSpPr>
          <p:spPr>
            <a:xfrm>
              <a:off x="6047348" y="309932"/>
              <a:ext cx="997964" cy="214444"/>
            </a:xfrm>
            <a:prstGeom prst="rect">
              <a:avLst/>
            </a:prstGeom>
            <a:solidFill>
              <a:schemeClr val="accent4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</a:rPr>
                <a:t>태블릿 추가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4AC575EF-42A2-4397-83A8-5363795DE0E0}"/>
                </a:ext>
              </a:extLst>
            </p:cNvPr>
            <p:cNvSpPr/>
            <p:nvPr/>
          </p:nvSpPr>
          <p:spPr>
            <a:xfrm>
              <a:off x="7101673" y="308886"/>
              <a:ext cx="997964" cy="21444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</a:rPr>
                <a:t>태블릿 수정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F1C98CC-BD04-4BFA-8F93-03369829E97C}"/>
                </a:ext>
              </a:extLst>
            </p:cNvPr>
            <p:cNvSpPr/>
            <p:nvPr/>
          </p:nvSpPr>
          <p:spPr>
            <a:xfrm>
              <a:off x="8161476" y="314891"/>
              <a:ext cx="997964" cy="207287"/>
            </a:xfrm>
            <a:prstGeom prst="rect">
              <a:avLst/>
            </a:prstGeom>
            <a:solidFill>
              <a:srgbClr val="FF7C80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</a:rPr>
                <a:t>태블릿 삭제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149949C-2BFB-4C00-B38C-C9F617C39DCA}"/>
                </a:ext>
              </a:extLst>
            </p:cNvPr>
            <p:cNvSpPr/>
            <p:nvPr/>
          </p:nvSpPr>
          <p:spPr>
            <a:xfrm>
              <a:off x="5248544" y="314324"/>
              <a:ext cx="735888" cy="20728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</a:rPr>
                <a:t>인쇄하기</a:t>
              </a:r>
            </a:p>
          </p:txBody>
        </p:sp>
      </p:grpSp>
      <p:pic>
        <p:nvPicPr>
          <p:cNvPr id="62" name="그림 61" descr="테이블이(가) 표시된 사진&#10;&#10;자동 생성된 설명">
            <a:extLst>
              <a:ext uri="{FF2B5EF4-FFF2-40B4-BE49-F238E27FC236}">
                <a16:creationId xmlns:a16="http://schemas.microsoft.com/office/drawing/2014/main" id="{EEA4C696-B152-4388-B0E5-325D6660CA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4852" y="6284852"/>
            <a:ext cx="2363126" cy="259180"/>
          </a:xfrm>
          <a:prstGeom prst="rect">
            <a:avLst/>
          </a:prstGeom>
        </p:spPr>
      </p:pic>
      <p:grpSp>
        <p:nvGrpSpPr>
          <p:cNvPr id="63" name="그룹 62">
            <a:extLst>
              <a:ext uri="{FF2B5EF4-FFF2-40B4-BE49-F238E27FC236}">
                <a16:creationId xmlns:a16="http://schemas.microsoft.com/office/drawing/2014/main" id="{D27E755E-7145-4D3B-969F-182B9AC81A92}"/>
              </a:ext>
            </a:extLst>
          </p:cNvPr>
          <p:cNvGrpSpPr/>
          <p:nvPr/>
        </p:nvGrpSpPr>
        <p:grpSpPr>
          <a:xfrm>
            <a:off x="-54951" y="1533894"/>
            <a:ext cx="729890" cy="5125914"/>
            <a:chOff x="-54951" y="1533894"/>
            <a:chExt cx="729890" cy="5125914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A8FE2D2C-570B-40FE-B02A-811FA5A8E2CA}"/>
                </a:ext>
              </a:extLst>
            </p:cNvPr>
            <p:cNvSpPr/>
            <p:nvPr/>
          </p:nvSpPr>
          <p:spPr>
            <a:xfrm>
              <a:off x="20493" y="1545791"/>
              <a:ext cx="584655" cy="5114017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1C4E8E0E-0B25-469B-9468-FFB1A2358A4E}"/>
                </a:ext>
              </a:extLst>
            </p:cNvPr>
            <p:cNvGrpSpPr/>
            <p:nvPr/>
          </p:nvGrpSpPr>
          <p:grpSpPr>
            <a:xfrm>
              <a:off x="-54951" y="1992432"/>
              <a:ext cx="729890" cy="3318485"/>
              <a:chOff x="514908" y="1770140"/>
              <a:chExt cx="729890" cy="3318485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7DBDC674-D8A4-4734-B307-8A927280826A}"/>
                  </a:ext>
                </a:extLst>
              </p:cNvPr>
              <p:cNvSpPr/>
              <p:nvPr/>
            </p:nvSpPr>
            <p:spPr>
              <a:xfrm>
                <a:off x="591968" y="1770140"/>
                <a:ext cx="573470" cy="331848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4053836-A826-4507-98D4-34B04638A7BD}"/>
                  </a:ext>
                </a:extLst>
              </p:cNvPr>
              <p:cNvSpPr/>
              <p:nvPr/>
            </p:nvSpPr>
            <p:spPr>
              <a:xfrm>
                <a:off x="598076" y="2549618"/>
                <a:ext cx="570707" cy="5072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ko-KR" altLang="en-US" sz="700" b="1" dirty="0">
                    <a:solidFill>
                      <a:srgbClr val="254699"/>
                    </a:solidFill>
                  </a:rPr>
                  <a:t>키오스크</a:t>
                </a: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2DE0A2F3-49EB-4A67-B6EF-D51F6534375D}"/>
                  </a:ext>
                </a:extLst>
              </p:cNvPr>
              <p:cNvSpPr/>
              <p:nvPr/>
            </p:nvSpPr>
            <p:spPr>
              <a:xfrm>
                <a:off x="596336" y="3348659"/>
                <a:ext cx="570707" cy="33658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ko-KR" altLang="en-US" sz="700" b="1" dirty="0">
                    <a:solidFill>
                      <a:srgbClr val="254699"/>
                    </a:solidFill>
                  </a:rPr>
                  <a:t>태블릿</a:t>
                </a:r>
              </a:p>
            </p:txBody>
          </p:sp>
          <p:pic>
            <p:nvPicPr>
              <p:cNvPr id="78" name="Picture 2" descr="Kiosk free icon">
                <a:extLst>
                  <a:ext uri="{FF2B5EF4-FFF2-40B4-BE49-F238E27FC236}">
                    <a16:creationId xmlns:a16="http://schemas.microsoft.com/office/drawing/2014/main" id="{CC883F20-BC45-46A5-9286-9C252D9AC9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716" y="2500252"/>
                <a:ext cx="505286" cy="4037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Picture 4" descr="Tablet free icon">
                <a:extLst>
                  <a:ext uri="{FF2B5EF4-FFF2-40B4-BE49-F238E27FC236}">
                    <a16:creationId xmlns:a16="http://schemas.microsoft.com/office/drawing/2014/main" id="{BD4AF394-651C-4D72-8891-74BFD1A08E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4498" y="3135595"/>
                <a:ext cx="426128" cy="426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575D4CA4-8CCA-41A5-8ECD-A1B10C7C607B}"/>
                  </a:ext>
                </a:extLst>
              </p:cNvPr>
              <p:cNvSpPr/>
              <p:nvPr/>
            </p:nvSpPr>
            <p:spPr>
              <a:xfrm>
                <a:off x="605295" y="3759996"/>
                <a:ext cx="570707" cy="6285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ko-KR" altLang="en-US" sz="700" b="1" dirty="0">
                    <a:solidFill>
                      <a:srgbClr val="254699"/>
                    </a:solidFill>
                  </a:rPr>
                  <a:t>화상통화 </a:t>
                </a:r>
                <a:r>
                  <a:rPr lang="en-US" altLang="ko-KR" sz="700" b="1" dirty="0">
                    <a:solidFill>
                      <a:srgbClr val="254699"/>
                    </a:solidFill>
                  </a:rPr>
                  <a:t>TV</a:t>
                </a:r>
                <a:endParaRPr lang="ko-KR" altLang="en-US" sz="700" b="1" dirty="0">
                  <a:solidFill>
                    <a:srgbClr val="254699"/>
                  </a:solidFill>
                </a:endParaRPr>
              </a:p>
            </p:txBody>
          </p:sp>
          <p:pic>
            <p:nvPicPr>
              <p:cNvPr id="81" name="그래픽 80" descr="모니터 단색으로 채워진">
                <a:extLst>
                  <a:ext uri="{FF2B5EF4-FFF2-40B4-BE49-F238E27FC236}">
                    <a16:creationId xmlns:a16="http://schemas.microsoft.com/office/drawing/2014/main" id="{8D8B1E49-E6D6-447B-9EC2-4E93FF223F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56054" y="3706364"/>
                <a:ext cx="450533" cy="450533"/>
              </a:xfrm>
              <a:prstGeom prst="rect">
                <a:avLst/>
              </a:prstGeom>
            </p:spPr>
          </p:pic>
          <p:pic>
            <p:nvPicPr>
              <p:cNvPr id="82" name="Picture 6" descr="Motion sensor free icon">
                <a:extLst>
                  <a:ext uri="{FF2B5EF4-FFF2-40B4-BE49-F238E27FC236}">
                    <a16:creationId xmlns:a16="http://schemas.microsoft.com/office/drawing/2014/main" id="{D475DFB0-31BE-481B-A9DE-78CA22B175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683376" y="1864738"/>
                <a:ext cx="426128" cy="426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FFAECB87-4FFD-4E74-94EB-571931C1B36B}"/>
                  </a:ext>
                </a:extLst>
              </p:cNvPr>
              <p:cNvSpPr/>
              <p:nvPr/>
            </p:nvSpPr>
            <p:spPr>
              <a:xfrm>
                <a:off x="514908" y="2067346"/>
                <a:ext cx="729890" cy="33658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ko-KR" altLang="en-US" sz="700" b="1" dirty="0">
                    <a:solidFill>
                      <a:srgbClr val="254699"/>
                    </a:solidFill>
                  </a:rPr>
                  <a:t>레이더 센서</a:t>
                </a:r>
              </a:p>
            </p:txBody>
          </p:sp>
          <p:pic>
            <p:nvPicPr>
              <p:cNvPr id="84" name="Picture 10" descr="History free icon">
                <a:extLst>
                  <a:ext uri="{FF2B5EF4-FFF2-40B4-BE49-F238E27FC236}">
                    <a16:creationId xmlns:a16="http://schemas.microsoft.com/office/drawing/2014/main" id="{DEA57EE3-A08C-4A24-B649-A596DC95D3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2439" y="4374600"/>
                <a:ext cx="386468" cy="3864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B8494F6F-844E-41DB-B2C1-E0BC6278ABB8}"/>
                  </a:ext>
                </a:extLst>
              </p:cNvPr>
              <p:cNvSpPr/>
              <p:nvPr/>
            </p:nvSpPr>
            <p:spPr>
              <a:xfrm>
                <a:off x="599666" y="4368406"/>
                <a:ext cx="570707" cy="5049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ko-KR" altLang="en-US" sz="700" b="1" dirty="0">
                    <a:solidFill>
                      <a:srgbClr val="254699"/>
                    </a:solidFill>
                  </a:rPr>
                  <a:t>기록 보기</a:t>
                </a:r>
              </a:p>
            </p:txBody>
          </p:sp>
        </p:grp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BB8B296-FDDC-4792-8C8D-EBFB1281B3D7}"/>
                </a:ext>
              </a:extLst>
            </p:cNvPr>
            <p:cNvSpPr/>
            <p:nvPr/>
          </p:nvSpPr>
          <p:spPr>
            <a:xfrm>
              <a:off x="23061" y="6138404"/>
              <a:ext cx="570707" cy="51870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운영자 관리</a:t>
              </a:r>
              <a:endParaRPr lang="en-US" altLang="ko-KR" sz="700" b="1" dirty="0">
                <a:solidFill>
                  <a:srgbClr val="254699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D4414406-B562-4F5B-AB0C-DB9EB9366FB8}"/>
                </a:ext>
              </a:extLst>
            </p:cNvPr>
            <p:cNvSpPr/>
            <p:nvPr/>
          </p:nvSpPr>
          <p:spPr>
            <a:xfrm>
              <a:off x="27286" y="5114793"/>
              <a:ext cx="570707" cy="50724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계정 관리</a:t>
              </a:r>
              <a:endParaRPr lang="en-US" altLang="ko-KR" sz="700" b="1" dirty="0">
                <a:solidFill>
                  <a:srgbClr val="254699"/>
                </a:solidFill>
              </a:endParaRPr>
            </a:p>
          </p:txBody>
        </p:sp>
        <p:pic>
          <p:nvPicPr>
            <p:cNvPr id="68" name="그래픽 67" descr="사용자 단색으로 채워진">
              <a:extLst>
                <a:ext uri="{FF2B5EF4-FFF2-40B4-BE49-F238E27FC236}">
                  <a16:creationId xmlns:a16="http://schemas.microsoft.com/office/drawing/2014/main" id="{077AE7ED-0E1D-48BD-892A-2B7A3C2A8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3429" y="5086708"/>
              <a:ext cx="403490" cy="403490"/>
            </a:xfrm>
            <a:prstGeom prst="rect">
              <a:avLst/>
            </a:prstGeom>
          </p:spPr>
        </p:pic>
        <p:pic>
          <p:nvPicPr>
            <p:cNvPr id="69" name="Picture 2" descr="Consult free icon">
              <a:extLst>
                <a:ext uri="{FF2B5EF4-FFF2-40B4-BE49-F238E27FC236}">
                  <a16:creationId xmlns:a16="http://schemas.microsoft.com/office/drawing/2014/main" id="{BC994538-1ADB-413F-A1C0-E9C3E9CE56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354" y="6153558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0FE0D7E-A3AC-4402-8BD9-43459F756F00}"/>
                </a:ext>
              </a:extLst>
            </p:cNvPr>
            <p:cNvSpPr/>
            <p:nvPr/>
          </p:nvSpPr>
          <p:spPr>
            <a:xfrm>
              <a:off x="23491" y="1556120"/>
              <a:ext cx="570707" cy="50724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기기 관리</a:t>
              </a:r>
            </a:p>
          </p:txBody>
        </p:sp>
        <p:pic>
          <p:nvPicPr>
            <p:cNvPr id="71" name="그래픽 70" descr="태블릿 단색으로 채워진">
              <a:extLst>
                <a:ext uri="{FF2B5EF4-FFF2-40B4-BE49-F238E27FC236}">
                  <a16:creationId xmlns:a16="http://schemas.microsoft.com/office/drawing/2014/main" id="{1AA231A9-7DFB-4F25-81A5-76C918240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4213" y="1533894"/>
              <a:ext cx="436747" cy="436747"/>
            </a:xfrm>
            <a:prstGeom prst="rect">
              <a:avLst/>
            </a:prstGeom>
          </p:spPr>
        </p:pic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837B8922-4DD1-4B4E-A19A-00A94A970E98}"/>
                </a:ext>
              </a:extLst>
            </p:cNvPr>
            <p:cNvGrpSpPr/>
            <p:nvPr/>
          </p:nvGrpSpPr>
          <p:grpSpPr>
            <a:xfrm>
              <a:off x="24127" y="5628165"/>
              <a:ext cx="570707" cy="507244"/>
              <a:chOff x="1997739" y="5334740"/>
              <a:chExt cx="570707" cy="507244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1174CC9-4967-4AA9-BECC-166ABC280CCF}"/>
                  </a:ext>
                </a:extLst>
              </p:cNvPr>
              <p:cNvSpPr/>
              <p:nvPr/>
            </p:nvSpPr>
            <p:spPr>
              <a:xfrm>
                <a:off x="1997739" y="5334740"/>
                <a:ext cx="570707" cy="507244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ko-KR" altLang="en-US" sz="700" b="1" dirty="0">
                    <a:solidFill>
                      <a:srgbClr val="254699"/>
                    </a:solidFill>
                  </a:rPr>
                  <a:t>경로당 관리</a:t>
                </a:r>
                <a:endParaRPr lang="en-US" altLang="ko-KR" sz="700" b="1" dirty="0">
                  <a:solidFill>
                    <a:srgbClr val="254699"/>
                  </a:solidFill>
                </a:endParaRPr>
              </a:p>
            </p:txBody>
          </p:sp>
          <p:pic>
            <p:nvPicPr>
              <p:cNvPr id="74" name="Picture 2" descr="Home free icon">
                <a:extLst>
                  <a:ext uri="{FF2B5EF4-FFF2-40B4-BE49-F238E27FC236}">
                    <a16:creationId xmlns:a16="http://schemas.microsoft.com/office/drawing/2014/main" id="{CCCA8846-F569-4142-B557-479111D115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13147" y="5334740"/>
                <a:ext cx="339890" cy="3398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936140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D90B3298-6043-432F-9E32-F982BEC07778}"/>
              </a:ext>
            </a:extLst>
          </p:cNvPr>
          <p:cNvSpPr/>
          <p:nvPr/>
        </p:nvSpPr>
        <p:spPr>
          <a:xfrm>
            <a:off x="17059" y="1135676"/>
            <a:ext cx="9874370" cy="55517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3B6A65-8332-4DA1-AF42-776A407E0A73}"/>
              </a:ext>
            </a:extLst>
          </p:cNvPr>
          <p:cNvSpPr/>
          <p:nvPr/>
        </p:nvSpPr>
        <p:spPr>
          <a:xfrm>
            <a:off x="17059" y="1135676"/>
            <a:ext cx="9874370" cy="388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B793379-4412-4376-8A6F-AD777511D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6" y="1146174"/>
            <a:ext cx="1151283" cy="370056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F4F0629E-6EA3-49F9-B02F-35226D386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221" y="106680"/>
            <a:ext cx="2288403" cy="6644640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6E6809A4-7875-4E48-AEBC-FB827B9C5653}"/>
              </a:ext>
            </a:extLst>
          </p:cNvPr>
          <p:cNvSpPr txBox="1"/>
          <p:nvPr/>
        </p:nvSpPr>
        <p:spPr>
          <a:xfrm>
            <a:off x="10600944" y="466247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독거노인 </a:t>
            </a:r>
            <a:r>
              <a:rPr lang="en-US" altLang="ko-KR" sz="1000" dirty="0"/>
              <a:t>AI </a:t>
            </a:r>
            <a:r>
              <a:rPr lang="ko-KR" altLang="en-US" sz="1000" dirty="0" err="1"/>
              <a:t>안심케어</a:t>
            </a:r>
            <a:endParaRPr lang="ko-KR" altLang="en-US" sz="10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344DC11-D38F-4243-8EC0-6BFFF1FFCBBE}"/>
              </a:ext>
            </a:extLst>
          </p:cNvPr>
          <p:cNvSpPr txBox="1"/>
          <p:nvPr/>
        </p:nvSpPr>
        <p:spPr>
          <a:xfrm>
            <a:off x="10594966" y="691193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index</a:t>
            </a:r>
            <a:endParaRPr lang="ko-KR" altLang="en-US" sz="10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9C22A05-1B67-4043-9C4A-077D405B7AC7}"/>
              </a:ext>
            </a:extLst>
          </p:cNvPr>
          <p:cNvSpPr txBox="1"/>
          <p:nvPr/>
        </p:nvSpPr>
        <p:spPr>
          <a:xfrm>
            <a:off x="10600944" y="904724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전체 보기 </a:t>
            </a:r>
            <a:r>
              <a:rPr lang="en-US" altLang="ko-KR" sz="1000" dirty="0"/>
              <a:t>index</a:t>
            </a:r>
            <a:endParaRPr lang="ko-KR" altLang="en-US" sz="10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D10B10B-1C92-4808-9715-7FC50F86D140}"/>
              </a:ext>
            </a:extLst>
          </p:cNvPr>
          <p:cNvSpPr txBox="1"/>
          <p:nvPr/>
        </p:nvSpPr>
        <p:spPr>
          <a:xfrm>
            <a:off x="10591494" y="176249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Monitoring_1</a:t>
            </a:r>
            <a:endParaRPr lang="ko-KR" altLang="en-US" sz="1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B612CD-A700-4CED-98F2-29A53EE1C3B2}"/>
              </a:ext>
            </a:extLst>
          </p:cNvPr>
          <p:cNvSpPr/>
          <p:nvPr/>
        </p:nvSpPr>
        <p:spPr>
          <a:xfrm>
            <a:off x="655907" y="1545790"/>
            <a:ext cx="9194193" cy="511401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CCA51D47-F778-4D2F-B106-1E7B9CBF5056}"/>
              </a:ext>
            </a:extLst>
          </p:cNvPr>
          <p:cNvSpPr/>
          <p:nvPr/>
        </p:nvSpPr>
        <p:spPr>
          <a:xfrm>
            <a:off x="1301070" y="1191952"/>
            <a:ext cx="19231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종합정보현황</a:t>
            </a: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0658FC14-2191-482E-B08E-34701C763203}"/>
              </a:ext>
            </a:extLst>
          </p:cNvPr>
          <p:cNvSpPr/>
          <p:nvPr/>
        </p:nvSpPr>
        <p:spPr>
          <a:xfrm>
            <a:off x="3537571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독거노인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안심케어</a:t>
            </a: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378D72B7-0F54-4485-9C24-37F84B110E5A}"/>
              </a:ext>
            </a:extLst>
          </p:cNvPr>
          <p:cNvSpPr/>
          <p:nvPr/>
        </p:nvSpPr>
        <p:spPr>
          <a:xfrm>
            <a:off x="5725600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스마트타운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관리</a:t>
            </a:r>
          </a:p>
        </p:txBody>
      </p:sp>
      <p:pic>
        <p:nvPicPr>
          <p:cNvPr id="12" name="그래픽 11" descr="단일 톱니바퀴 단색으로 채워진">
            <a:extLst>
              <a:ext uri="{FF2B5EF4-FFF2-40B4-BE49-F238E27FC236}">
                <a16:creationId xmlns:a16="http://schemas.microsoft.com/office/drawing/2014/main" id="{7912A135-DCE4-5547-9123-F453F4833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73674" y="1162028"/>
            <a:ext cx="276426" cy="276426"/>
          </a:xfrm>
          <a:prstGeom prst="rect">
            <a:avLst/>
          </a:prstGeom>
        </p:spPr>
      </p:pic>
      <p:pic>
        <p:nvPicPr>
          <p:cNvPr id="17" name="그래픽 16" descr="돋보기 단색으로 채워진">
            <a:extLst>
              <a:ext uri="{FF2B5EF4-FFF2-40B4-BE49-F238E27FC236}">
                <a16:creationId xmlns:a16="http://schemas.microsoft.com/office/drawing/2014/main" id="{E7A07C22-FF7A-3C48-AD04-5C895530E2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142" y="1185185"/>
            <a:ext cx="248587" cy="248587"/>
          </a:xfrm>
          <a:prstGeom prst="rect">
            <a:avLst/>
          </a:prstGeom>
        </p:spPr>
      </p:pic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5897CA0-E0A7-B44B-814E-D4C00FB9C4F5}"/>
              </a:ext>
            </a:extLst>
          </p:cNvPr>
          <p:cNvSpPr/>
          <p:nvPr/>
        </p:nvSpPr>
        <p:spPr>
          <a:xfrm>
            <a:off x="9465545" y="1387357"/>
            <a:ext cx="507202" cy="13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rgbClr val="254699"/>
                </a:solidFill>
              </a:rPr>
              <a:t>설정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2EF8E48-7611-584E-9F41-BD37DBDCBE18}"/>
              </a:ext>
            </a:extLst>
          </p:cNvPr>
          <p:cNvSpPr/>
          <p:nvPr/>
        </p:nvSpPr>
        <p:spPr>
          <a:xfrm>
            <a:off x="9135626" y="1389035"/>
            <a:ext cx="507202" cy="13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rgbClr val="254699"/>
                </a:solidFill>
              </a:rPr>
              <a:t>검색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52FF2F7-FBFA-C944-A6D2-339C448F9F98}"/>
              </a:ext>
            </a:extLst>
          </p:cNvPr>
          <p:cNvSpPr/>
          <p:nvPr/>
        </p:nvSpPr>
        <p:spPr>
          <a:xfrm>
            <a:off x="7731293" y="1202860"/>
            <a:ext cx="1481029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2021-11-22</a:t>
            </a:r>
            <a:r>
              <a:rPr lang="ko-KR" altLang="en-US" sz="800" b="1" dirty="0">
                <a:solidFill>
                  <a:schemeClr val="tx1"/>
                </a:solidFill>
              </a:rPr>
              <a:t> 월요일 </a:t>
            </a:r>
            <a:r>
              <a:rPr lang="en-US" altLang="ko-KR" sz="800" b="1" dirty="0">
                <a:solidFill>
                  <a:schemeClr val="tx1"/>
                </a:solidFill>
              </a:rPr>
              <a:t>21:56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4F6F8D-A682-47D8-BC20-FF69D6B50918}"/>
              </a:ext>
            </a:extLst>
          </p:cNvPr>
          <p:cNvSpPr/>
          <p:nvPr/>
        </p:nvSpPr>
        <p:spPr>
          <a:xfrm>
            <a:off x="769709" y="1619035"/>
            <a:ext cx="1530862" cy="28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tx1"/>
                </a:solidFill>
              </a:rPr>
              <a:t>화상통화 </a:t>
            </a:r>
            <a:r>
              <a:rPr lang="en-US" altLang="ko-KR" sz="1000" b="1" dirty="0">
                <a:solidFill>
                  <a:schemeClr val="tx1"/>
                </a:solidFill>
              </a:rPr>
              <a:t>TV </a:t>
            </a:r>
            <a:r>
              <a:rPr lang="ko-KR" altLang="en-US" sz="1000" b="1" dirty="0">
                <a:solidFill>
                  <a:schemeClr val="tx1"/>
                </a:solidFill>
              </a:rPr>
              <a:t>관리</a:t>
            </a:r>
          </a:p>
        </p:txBody>
      </p:sp>
      <p:graphicFrame>
        <p:nvGraphicFramePr>
          <p:cNvPr id="48" name="표 11">
            <a:extLst>
              <a:ext uri="{FF2B5EF4-FFF2-40B4-BE49-F238E27FC236}">
                <a16:creationId xmlns:a16="http://schemas.microsoft.com/office/drawing/2014/main" id="{979A8762-1F73-498E-B3BB-A28A0B512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168433"/>
              </p:ext>
            </p:extLst>
          </p:nvPr>
        </p:nvGraphicFramePr>
        <p:xfrm>
          <a:off x="740094" y="2468888"/>
          <a:ext cx="8998705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845">
                  <a:extLst>
                    <a:ext uri="{9D8B030D-6E8A-4147-A177-3AD203B41FA5}">
                      <a16:colId xmlns:a16="http://schemas.microsoft.com/office/drawing/2014/main" val="1918795998"/>
                    </a:ext>
                  </a:extLst>
                </a:gridCol>
                <a:gridCol w="1024378">
                  <a:extLst>
                    <a:ext uri="{9D8B030D-6E8A-4147-A177-3AD203B41FA5}">
                      <a16:colId xmlns:a16="http://schemas.microsoft.com/office/drawing/2014/main" val="1841102571"/>
                    </a:ext>
                  </a:extLst>
                </a:gridCol>
                <a:gridCol w="594803">
                  <a:extLst>
                    <a:ext uri="{9D8B030D-6E8A-4147-A177-3AD203B41FA5}">
                      <a16:colId xmlns:a16="http://schemas.microsoft.com/office/drawing/2014/main" val="3125512971"/>
                    </a:ext>
                  </a:extLst>
                </a:gridCol>
                <a:gridCol w="1233997">
                  <a:extLst>
                    <a:ext uri="{9D8B030D-6E8A-4147-A177-3AD203B41FA5}">
                      <a16:colId xmlns:a16="http://schemas.microsoft.com/office/drawing/2014/main" val="3071156005"/>
                    </a:ext>
                  </a:extLst>
                </a:gridCol>
                <a:gridCol w="1278384">
                  <a:extLst>
                    <a:ext uri="{9D8B030D-6E8A-4147-A177-3AD203B41FA5}">
                      <a16:colId xmlns:a16="http://schemas.microsoft.com/office/drawing/2014/main" val="1681018789"/>
                    </a:ext>
                  </a:extLst>
                </a:gridCol>
                <a:gridCol w="1660124">
                  <a:extLst>
                    <a:ext uri="{9D8B030D-6E8A-4147-A177-3AD203B41FA5}">
                      <a16:colId xmlns:a16="http://schemas.microsoft.com/office/drawing/2014/main" val="2364144912"/>
                    </a:ext>
                  </a:extLst>
                </a:gridCol>
                <a:gridCol w="1846556">
                  <a:extLst>
                    <a:ext uri="{9D8B030D-6E8A-4147-A177-3AD203B41FA5}">
                      <a16:colId xmlns:a16="http://schemas.microsoft.com/office/drawing/2014/main" val="1375644915"/>
                    </a:ext>
                  </a:extLst>
                </a:gridCol>
                <a:gridCol w="825618">
                  <a:extLst>
                    <a:ext uri="{9D8B030D-6E8A-4147-A177-3AD203B41FA5}">
                      <a16:colId xmlns:a16="http://schemas.microsoft.com/office/drawing/2014/main" val="717491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등록 일시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ID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시리얼 넘버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좌표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작동 여부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0404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□</a:t>
                      </a:r>
                      <a:endParaRPr lang="en-US" altLang="ko-KR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SN1000010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AA</a:t>
                      </a:r>
                      <a:r>
                        <a:rPr lang="ko-KR" altLang="en-US" sz="900" dirty="0"/>
                        <a:t> 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성주군 성주읍 </a:t>
                      </a:r>
                      <a:r>
                        <a:rPr lang="ko-KR" altLang="en-US" sz="900" dirty="0" err="1"/>
                        <a:t>경산리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35°55'09.3"N 128°16'58.5"E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2282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SN1000010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AA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경로당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성주군 성주읍 </a:t>
                      </a:r>
                      <a:r>
                        <a:rPr lang="ko-KR" altLang="en-US" sz="900" dirty="0" err="1"/>
                        <a:t>경산리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35°55'09.3"N 128°16'58.5"E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2945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SN1000010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AA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경로당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성주군 성주읍 </a:t>
                      </a:r>
                      <a:r>
                        <a:rPr lang="ko-KR" altLang="en-US" sz="900" dirty="0" err="1"/>
                        <a:t>경산리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35°55'09.3"N 128°16'58.5"E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075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SN1000010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AA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경로당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성주군 성주읍 </a:t>
                      </a:r>
                      <a:r>
                        <a:rPr lang="ko-KR" altLang="en-US" sz="900" dirty="0" err="1"/>
                        <a:t>경산리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35°55'09.3"N 128°16'58.5"E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3398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SN1000010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AA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경로당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성주군 성주읍 </a:t>
                      </a:r>
                      <a:r>
                        <a:rPr lang="ko-KR" altLang="en-US" sz="900" dirty="0" err="1"/>
                        <a:t>경산리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35°55'09.3"N 128°16'58.5"E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4424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SN1000010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AA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경로당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성주군 성주읍 </a:t>
                      </a:r>
                      <a:r>
                        <a:rPr lang="ko-KR" altLang="en-US" sz="900" dirty="0" err="1"/>
                        <a:t>경산리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35°55'09.3"N 128°16'58.5"E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068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SN1000010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AA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경로당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성주군 성주읍 </a:t>
                      </a:r>
                      <a:r>
                        <a:rPr lang="ko-KR" altLang="en-US" sz="900" dirty="0" err="1"/>
                        <a:t>경산리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35°55'09.3"N 128°16'58.5"E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4453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SN1000010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AA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경로당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성주군 성주읍 </a:t>
                      </a:r>
                      <a:r>
                        <a:rPr lang="ko-KR" altLang="en-US" sz="900" dirty="0" err="1"/>
                        <a:t>경산리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35°55'09.3"N 128°16'58.5"E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7321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9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SN1000010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AA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성주군 성주읍 </a:t>
                      </a:r>
                      <a:r>
                        <a:rPr lang="ko-KR" altLang="en-US" sz="900" dirty="0" err="1"/>
                        <a:t>경산리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35°55'09.3"N 128°16'58.5"E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Y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441179"/>
                  </a:ext>
                </a:extLst>
              </a:tr>
            </a:tbl>
          </a:graphicData>
        </a:graphic>
      </p:graphicFrame>
      <p:grpSp>
        <p:nvGrpSpPr>
          <p:cNvPr id="50" name="그룹 49">
            <a:extLst>
              <a:ext uri="{FF2B5EF4-FFF2-40B4-BE49-F238E27FC236}">
                <a16:creationId xmlns:a16="http://schemas.microsoft.com/office/drawing/2014/main" id="{59A3FBF2-1759-4D3F-87F4-AD3E0D99E205}"/>
              </a:ext>
            </a:extLst>
          </p:cNvPr>
          <p:cNvGrpSpPr/>
          <p:nvPr/>
        </p:nvGrpSpPr>
        <p:grpSpPr>
          <a:xfrm>
            <a:off x="752486" y="1942621"/>
            <a:ext cx="8998704" cy="332966"/>
            <a:chOff x="1223996" y="246470"/>
            <a:chExt cx="7991607" cy="332966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31BD8A3-C771-4F0F-8F5B-AB186A217D3C}"/>
                </a:ext>
              </a:extLst>
            </p:cNvPr>
            <p:cNvSpPr/>
            <p:nvPr/>
          </p:nvSpPr>
          <p:spPr>
            <a:xfrm>
              <a:off x="1223996" y="246470"/>
              <a:ext cx="7991607" cy="33296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9B677A5-FC2C-4D16-9CF6-AE1AC4584576}"/>
                </a:ext>
              </a:extLst>
            </p:cNvPr>
            <p:cNvSpPr txBox="1"/>
            <p:nvPr/>
          </p:nvSpPr>
          <p:spPr>
            <a:xfrm>
              <a:off x="1228124" y="296906"/>
              <a:ext cx="1289831" cy="220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900" b="1" dirty="0"/>
                <a:t>단어</a:t>
              </a:r>
              <a:r>
                <a:rPr kumimoji="1" lang="ko-KR" altLang="en-US" sz="900" b="1" dirty="0"/>
                <a:t> 검색</a:t>
              </a:r>
              <a:endParaRPr kumimoji="1" lang="ko-Kore-KR" altLang="en-US" sz="900" b="1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304498E-E7CA-498B-9081-151533A06D16}"/>
                </a:ext>
              </a:extLst>
            </p:cNvPr>
            <p:cNvSpPr/>
            <p:nvPr/>
          </p:nvSpPr>
          <p:spPr>
            <a:xfrm>
              <a:off x="2816419" y="317910"/>
              <a:ext cx="1096494" cy="193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900" b="1" dirty="0">
                  <a:solidFill>
                    <a:schemeClr val="bg1">
                      <a:lumMod val="85000"/>
                    </a:schemeClr>
                  </a:solidFill>
                </a:rPr>
                <a:t>검색어</a:t>
              </a:r>
              <a:r>
                <a:rPr kumimoji="1" lang="ko-KR" altLang="en-US" sz="900" b="1" dirty="0">
                  <a:solidFill>
                    <a:schemeClr val="bg1">
                      <a:lumMod val="85000"/>
                    </a:schemeClr>
                  </a:solidFill>
                </a:rPr>
                <a:t> 입력</a:t>
              </a:r>
              <a:endParaRPr kumimoji="1" lang="ko-Kore-KR" altLang="en-US" sz="9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FB8F8AC-3D32-47E0-B086-001E679609E9}"/>
                </a:ext>
              </a:extLst>
            </p:cNvPr>
            <p:cNvSpPr/>
            <p:nvPr/>
          </p:nvSpPr>
          <p:spPr>
            <a:xfrm>
              <a:off x="1895606" y="315682"/>
              <a:ext cx="856804" cy="193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900" b="1" dirty="0">
                  <a:solidFill>
                    <a:schemeClr val="bg1">
                      <a:lumMod val="85000"/>
                    </a:schemeClr>
                  </a:solidFill>
                </a:rPr>
                <a:t>이름</a:t>
              </a:r>
              <a:endParaRPr kumimoji="1" lang="ko-Kore-KR" altLang="en-US" sz="900" dirty="0"/>
            </a:p>
          </p:txBody>
        </p:sp>
        <p:sp>
          <p:nvSpPr>
            <p:cNvPr id="55" name="삼각형 75">
              <a:extLst>
                <a:ext uri="{FF2B5EF4-FFF2-40B4-BE49-F238E27FC236}">
                  <a16:creationId xmlns:a16="http://schemas.microsoft.com/office/drawing/2014/main" id="{B2DB3582-0B17-45FC-8FB8-A324AC9B8FCE}"/>
                </a:ext>
              </a:extLst>
            </p:cNvPr>
            <p:cNvSpPr/>
            <p:nvPr/>
          </p:nvSpPr>
          <p:spPr>
            <a:xfrm rot="10800000">
              <a:off x="2524994" y="366574"/>
              <a:ext cx="150442" cy="10669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0AD0D21-1FE6-42EB-93FF-BB4C7E6A4377}"/>
                </a:ext>
              </a:extLst>
            </p:cNvPr>
            <p:cNvSpPr txBox="1"/>
            <p:nvPr/>
          </p:nvSpPr>
          <p:spPr>
            <a:xfrm>
              <a:off x="3983144" y="312007"/>
              <a:ext cx="545561" cy="220496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900" b="1" dirty="0"/>
                <a:t>검색</a:t>
              </a:r>
              <a:endParaRPr kumimoji="1" lang="ko-Kore-KR" altLang="en-US" sz="900" b="1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E92D494-134B-4D0E-8854-3B2AE2803CC7}"/>
                </a:ext>
              </a:extLst>
            </p:cNvPr>
            <p:cNvSpPr txBox="1"/>
            <p:nvPr/>
          </p:nvSpPr>
          <p:spPr>
            <a:xfrm>
              <a:off x="4611894" y="312007"/>
              <a:ext cx="567566" cy="22049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kumimoji="1" lang="ko-KR" altLang="en-US" sz="900" b="1" dirty="0">
                  <a:solidFill>
                    <a:schemeClr val="bg1"/>
                  </a:solidFill>
                </a:rPr>
                <a:t>초기화</a:t>
              </a:r>
              <a:endParaRPr kumimoji="1" lang="ko-Kore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79F7D1E-8A09-4428-84FF-617C0CA586CF}"/>
                </a:ext>
              </a:extLst>
            </p:cNvPr>
            <p:cNvSpPr/>
            <p:nvPr/>
          </p:nvSpPr>
          <p:spPr>
            <a:xfrm>
              <a:off x="6047348" y="309932"/>
              <a:ext cx="997964" cy="214444"/>
            </a:xfrm>
            <a:prstGeom prst="rect">
              <a:avLst/>
            </a:prstGeom>
            <a:solidFill>
              <a:schemeClr val="accent4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TV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 추가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4AC575EF-42A2-4397-83A8-5363795DE0E0}"/>
                </a:ext>
              </a:extLst>
            </p:cNvPr>
            <p:cNvSpPr/>
            <p:nvPr/>
          </p:nvSpPr>
          <p:spPr>
            <a:xfrm>
              <a:off x="7101673" y="308886"/>
              <a:ext cx="997964" cy="21444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TV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 수정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F1C98CC-BD04-4BFA-8F93-03369829E97C}"/>
                </a:ext>
              </a:extLst>
            </p:cNvPr>
            <p:cNvSpPr/>
            <p:nvPr/>
          </p:nvSpPr>
          <p:spPr>
            <a:xfrm>
              <a:off x="8161476" y="314891"/>
              <a:ext cx="997964" cy="207287"/>
            </a:xfrm>
            <a:prstGeom prst="rect">
              <a:avLst/>
            </a:prstGeom>
            <a:solidFill>
              <a:srgbClr val="FF7C80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TV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 삭제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149949C-2BFB-4C00-B38C-C9F617C39DCA}"/>
                </a:ext>
              </a:extLst>
            </p:cNvPr>
            <p:cNvSpPr/>
            <p:nvPr/>
          </p:nvSpPr>
          <p:spPr>
            <a:xfrm>
              <a:off x="5248544" y="314324"/>
              <a:ext cx="735888" cy="20728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</a:rPr>
                <a:t>인쇄하기</a:t>
              </a:r>
            </a:p>
          </p:txBody>
        </p:sp>
      </p:grpSp>
      <p:pic>
        <p:nvPicPr>
          <p:cNvPr id="62" name="그림 61" descr="테이블이(가) 표시된 사진&#10;&#10;자동 생성된 설명">
            <a:extLst>
              <a:ext uri="{FF2B5EF4-FFF2-40B4-BE49-F238E27FC236}">
                <a16:creationId xmlns:a16="http://schemas.microsoft.com/office/drawing/2014/main" id="{EEA4C696-B152-4388-B0E5-325D6660CA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4852" y="6284852"/>
            <a:ext cx="2363126" cy="259180"/>
          </a:xfrm>
          <a:prstGeom prst="rect">
            <a:avLst/>
          </a:prstGeom>
        </p:spPr>
      </p:pic>
      <p:grpSp>
        <p:nvGrpSpPr>
          <p:cNvPr id="63" name="그룹 62">
            <a:extLst>
              <a:ext uri="{FF2B5EF4-FFF2-40B4-BE49-F238E27FC236}">
                <a16:creationId xmlns:a16="http://schemas.microsoft.com/office/drawing/2014/main" id="{65B2013A-9FB0-4326-B53B-228BD1287538}"/>
              </a:ext>
            </a:extLst>
          </p:cNvPr>
          <p:cNvGrpSpPr/>
          <p:nvPr/>
        </p:nvGrpSpPr>
        <p:grpSpPr>
          <a:xfrm>
            <a:off x="-54951" y="1533894"/>
            <a:ext cx="729890" cy="5125914"/>
            <a:chOff x="-54951" y="1533894"/>
            <a:chExt cx="729890" cy="5125914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399E4EBD-3D78-40CC-8055-3A5317AFDAE6}"/>
                </a:ext>
              </a:extLst>
            </p:cNvPr>
            <p:cNvSpPr/>
            <p:nvPr/>
          </p:nvSpPr>
          <p:spPr>
            <a:xfrm>
              <a:off x="20493" y="1545791"/>
              <a:ext cx="584655" cy="5114017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85D9CF42-439F-486A-998E-0ECB1341223A}"/>
                </a:ext>
              </a:extLst>
            </p:cNvPr>
            <p:cNvGrpSpPr/>
            <p:nvPr/>
          </p:nvGrpSpPr>
          <p:grpSpPr>
            <a:xfrm>
              <a:off x="-54951" y="1992432"/>
              <a:ext cx="729890" cy="3318485"/>
              <a:chOff x="514908" y="1770140"/>
              <a:chExt cx="729890" cy="3318485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65E9C760-E5B9-41BE-81CE-DB2915F87880}"/>
                  </a:ext>
                </a:extLst>
              </p:cNvPr>
              <p:cNvSpPr/>
              <p:nvPr/>
            </p:nvSpPr>
            <p:spPr>
              <a:xfrm>
                <a:off x="591968" y="1770140"/>
                <a:ext cx="573470" cy="331848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3767F487-8958-4556-870B-75CE21EFEC69}"/>
                  </a:ext>
                </a:extLst>
              </p:cNvPr>
              <p:cNvSpPr/>
              <p:nvPr/>
            </p:nvSpPr>
            <p:spPr>
              <a:xfrm>
                <a:off x="598076" y="2549618"/>
                <a:ext cx="570707" cy="5072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ko-KR" altLang="en-US" sz="700" b="1" dirty="0">
                    <a:solidFill>
                      <a:srgbClr val="254699"/>
                    </a:solidFill>
                  </a:rPr>
                  <a:t>키오스크</a:t>
                </a: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01636488-20DD-48B8-A833-13275DCA9022}"/>
                  </a:ext>
                </a:extLst>
              </p:cNvPr>
              <p:cNvSpPr/>
              <p:nvPr/>
            </p:nvSpPr>
            <p:spPr>
              <a:xfrm>
                <a:off x="596336" y="3348659"/>
                <a:ext cx="570707" cy="33658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ko-KR" altLang="en-US" sz="700" b="1" dirty="0">
                    <a:solidFill>
                      <a:srgbClr val="254699"/>
                    </a:solidFill>
                  </a:rPr>
                  <a:t>태블릿</a:t>
                </a:r>
              </a:p>
            </p:txBody>
          </p:sp>
          <p:pic>
            <p:nvPicPr>
              <p:cNvPr id="78" name="Picture 2" descr="Kiosk free icon">
                <a:extLst>
                  <a:ext uri="{FF2B5EF4-FFF2-40B4-BE49-F238E27FC236}">
                    <a16:creationId xmlns:a16="http://schemas.microsoft.com/office/drawing/2014/main" id="{B417599E-0413-45C5-9975-F9A2809D41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716" y="2500252"/>
                <a:ext cx="505286" cy="4037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Picture 4" descr="Tablet free icon">
                <a:extLst>
                  <a:ext uri="{FF2B5EF4-FFF2-40B4-BE49-F238E27FC236}">
                    <a16:creationId xmlns:a16="http://schemas.microsoft.com/office/drawing/2014/main" id="{EE4D82B2-AF05-4996-BBD6-655D6534E1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4498" y="3135595"/>
                <a:ext cx="426128" cy="426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47C8CE2C-6A28-442D-8973-32C570BF5E89}"/>
                  </a:ext>
                </a:extLst>
              </p:cNvPr>
              <p:cNvSpPr/>
              <p:nvPr/>
            </p:nvSpPr>
            <p:spPr>
              <a:xfrm>
                <a:off x="605295" y="3759996"/>
                <a:ext cx="570707" cy="6285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ko-KR" altLang="en-US" sz="700" b="1" dirty="0">
                    <a:solidFill>
                      <a:srgbClr val="254699"/>
                    </a:solidFill>
                  </a:rPr>
                  <a:t>화상통화 </a:t>
                </a:r>
                <a:r>
                  <a:rPr lang="en-US" altLang="ko-KR" sz="700" b="1" dirty="0">
                    <a:solidFill>
                      <a:srgbClr val="254699"/>
                    </a:solidFill>
                  </a:rPr>
                  <a:t>TV</a:t>
                </a:r>
                <a:endParaRPr lang="ko-KR" altLang="en-US" sz="700" b="1" dirty="0">
                  <a:solidFill>
                    <a:srgbClr val="254699"/>
                  </a:solidFill>
                </a:endParaRPr>
              </a:p>
            </p:txBody>
          </p:sp>
          <p:pic>
            <p:nvPicPr>
              <p:cNvPr id="81" name="그래픽 80" descr="모니터 단색으로 채워진">
                <a:extLst>
                  <a:ext uri="{FF2B5EF4-FFF2-40B4-BE49-F238E27FC236}">
                    <a16:creationId xmlns:a16="http://schemas.microsoft.com/office/drawing/2014/main" id="{6B215FA9-B763-4098-BD28-0A29C42B2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56054" y="3706364"/>
                <a:ext cx="450533" cy="450533"/>
              </a:xfrm>
              <a:prstGeom prst="rect">
                <a:avLst/>
              </a:prstGeom>
            </p:spPr>
          </p:pic>
          <p:pic>
            <p:nvPicPr>
              <p:cNvPr id="82" name="Picture 6" descr="Motion sensor free icon">
                <a:extLst>
                  <a:ext uri="{FF2B5EF4-FFF2-40B4-BE49-F238E27FC236}">
                    <a16:creationId xmlns:a16="http://schemas.microsoft.com/office/drawing/2014/main" id="{8A657541-3F4F-49A0-8A67-85F01588E9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683376" y="1864738"/>
                <a:ext cx="426128" cy="426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FAEB7902-2F6B-49D3-9775-49E7ADD0235D}"/>
                  </a:ext>
                </a:extLst>
              </p:cNvPr>
              <p:cNvSpPr/>
              <p:nvPr/>
            </p:nvSpPr>
            <p:spPr>
              <a:xfrm>
                <a:off x="514908" y="2067346"/>
                <a:ext cx="729890" cy="33658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ko-KR" altLang="en-US" sz="700" b="1" dirty="0">
                    <a:solidFill>
                      <a:srgbClr val="254699"/>
                    </a:solidFill>
                  </a:rPr>
                  <a:t>레이더 센서</a:t>
                </a:r>
              </a:p>
            </p:txBody>
          </p:sp>
          <p:pic>
            <p:nvPicPr>
              <p:cNvPr id="84" name="Picture 10" descr="History free icon">
                <a:extLst>
                  <a:ext uri="{FF2B5EF4-FFF2-40B4-BE49-F238E27FC236}">
                    <a16:creationId xmlns:a16="http://schemas.microsoft.com/office/drawing/2014/main" id="{52CF0DE8-114C-47E8-92AB-8656D002F4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2439" y="4374600"/>
                <a:ext cx="386468" cy="3864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F54F46B2-7235-4CD7-AAEA-09B085D8C306}"/>
                  </a:ext>
                </a:extLst>
              </p:cNvPr>
              <p:cNvSpPr/>
              <p:nvPr/>
            </p:nvSpPr>
            <p:spPr>
              <a:xfrm>
                <a:off x="599666" y="4368406"/>
                <a:ext cx="570707" cy="5049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ko-KR" altLang="en-US" sz="700" b="1" dirty="0">
                    <a:solidFill>
                      <a:srgbClr val="254699"/>
                    </a:solidFill>
                  </a:rPr>
                  <a:t>기록 보기</a:t>
                </a:r>
              </a:p>
            </p:txBody>
          </p:sp>
        </p:grp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49E19266-84DA-48AF-AF11-740938F2B0D7}"/>
                </a:ext>
              </a:extLst>
            </p:cNvPr>
            <p:cNvSpPr/>
            <p:nvPr/>
          </p:nvSpPr>
          <p:spPr>
            <a:xfrm>
              <a:off x="23061" y="6138404"/>
              <a:ext cx="570707" cy="51870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운영자 관리</a:t>
              </a:r>
              <a:endParaRPr lang="en-US" altLang="ko-KR" sz="700" b="1" dirty="0">
                <a:solidFill>
                  <a:srgbClr val="254699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C1F88DE-DA3A-4F32-8AE7-6C9884ABD76F}"/>
                </a:ext>
              </a:extLst>
            </p:cNvPr>
            <p:cNvSpPr/>
            <p:nvPr/>
          </p:nvSpPr>
          <p:spPr>
            <a:xfrm>
              <a:off x="27286" y="5114793"/>
              <a:ext cx="570707" cy="50724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계정 관리</a:t>
              </a:r>
              <a:endParaRPr lang="en-US" altLang="ko-KR" sz="700" b="1" dirty="0">
                <a:solidFill>
                  <a:srgbClr val="254699"/>
                </a:solidFill>
              </a:endParaRPr>
            </a:p>
          </p:txBody>
        </p:sp>
        <p:pic>
          <p:nvPicPr>
            <p:cNvPr id="68" name="그래픽 67" descr="사용자 단색으로 채워진">
              <a:extLst>
                <a:ext uri="{FF2B5EF4-FFF2-40B4-BE49-F238E27FC236}">
                  <a16:creationId xmlns:a16="http://schemas.microsoft.com/office/drawing/2014/main" id="{DFDF0279-E0CE-4249-8DB6-D56797724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3429" y="5086708"/>
              <a:ext cx="403490" cy="403490"/>
            </a:xfrm>
            <a:prstGeom prst="rect">
              <a:avLst/>
            </a:prstGeom>
          </p:spPr>
        </p:pic>
        <p:pic>
          <p:nvPicPr>
            <p:cNvPr id="69" name="Picture 2" descr="Consult free icon">
              <a:extLst>
                <a:ext uri="{FF2B5EF4-FFF2-40B4-BE49-F238E27FC236}">
                  <a16:creationId xmlns:a16="http://schemas.microsoft.com/office/drawing/2014/main" id="{37E4D718-673E-49BB-AB7A-E0D5E6969F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354" y="6153558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21C89D02-E3A6-4521-801D-33FAD035A4E4}"/>
                </a:ext>
              </a:extLst>
            </p:cNvPr>
            <p:cNvSpPr/>
            <p:nvPr/>
          </p:nvSpPr>
          <p:spPr>
            <a:xfrm>
              <a:off x="23491" y="1556120"/>
              <a:ext cx="570707" cy="50724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기기 관리</a:t>
              </a:r>
            </a:p>
          </p:txBody>
        </p:sp>
        <p:pic>
          <p:nvPicPr>
            <p:cNvPr id="71" name="그래픽 70" descr="태블릿 단색으로 채워진">
              <a:extLst>
                <a:ext uri="{FF2B5EF4-FFF2-40B4-BE49-F238E27FC236}">
                  <a16:creationId xmlns:a16="http://schemas.microsoft.com/office/drawing/2014/main" id="{DF54D2D6-B615-4241-A58E-2E9CBAA96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4213" y="1533894"/>
              <a:ext cx="436747" cy="436747"/>
            </a:xfrm>
            <a:prstGeom prst="rect">
              <a:avLst/>
            </a:prstGeom>
          </p:spPr>
        </p:pic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F3B5C0A7-EFF5-4634-A6BC-09D864DB4F2B}"/>
                </a:ext>
              </a:extLst>
            </p:cNvPr>
            <p:cNvGrpSpPr/>
            <p:nvPr/>
          </p:nvGrpSpPr>
          <p:grpSpPr>
            <a:xfrm>
              <a:off x="24127" y="5628165"/>
              <a:ext cx="570707" cy="507244"/>
              <a:chOff x="1997739" y="5334740"/>
              <a:chExt cx="570707" cy="507244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1E9D7DCA-5AA1-4E0F-B701-96AC4C889691}"/>
                  </a:ext>
                </a:extLst>
              </p:cNvPr>
              <p:cNvSpPr/>
              <p:nvPr/>
            </p:nvSpPr>
            <p:spPr>
              <a:xfrm>
                <a:off x="1997739" y="5334740"/>
                <a:ext cx="570707" cy="507244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ko-KR" altLang="en-US" sz="700" b="1" dirty="0">
                    <a:solidFill>
                      <a:srgbClr val="254699"/>
                    </a:solidFill>
                  </a:rPr>
                  <a:t>경로당 관리</a:t>
                </a:r>
                <a:endParaRPr lang="en-US" altLang="ko-KR" sz="700" b="1" dirty="0">
                  <a:solidFill>
                    <a:srgbClr val="254699"/>
                  </a:solidFill>
                </a:endParaRPr>
              </a:p>
            </p:txBody>
          </p:sp>
          <p:pic>
            <p:nvPicPr>
              <p:cNvPr id="74" name="Picture 2" descr="Home free icon">
                <a:extLst>
                  <a:ext uri="{FF2B5EF4-FFF2-40B4-BE49-F238E27FC236}">
                    <a16:creationId xmlns:a16="http://schemas.microsoft.com/office/drawing/2014/main" id="{3435BE33-470E-463F-9F7E-C71A2A2B99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13147" y="5334740"/>
                <a:ext cx="339890" cy="3398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770376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D90B3298-6043-432F-9E32-F982BEC07778}"/>
              </a:ext>
            </a:extLst>
          </p:cNvPr>
          <p:cNvSpPr/>
          <p:nvPr/>
        </p:nvSpPr>
        <p:spPr>
          <a:xfrm>
            <a:off x="17059" y="1135676"/>
            <a:ext cx="9874370" cy="55517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3B6A65-8332-4DA1-AF42-776A407E0A73}"/>
              </a:ext>
            </a:extLst>
          </p:cNvPr>
          <p:cNvSpPr/>
          <p:nvPr/>
        </p:nvSpPr>
        <p:spPr>
          <a:xfrm>
            <a:off x="17059" y="1135676"/>
            <a:ext cx="9874370" cy="388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B793379-4412-4376-8A6F-AD777511D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6" y="1146174"/>
            <a:ext cx="1151283" cy="370056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F4F0629E-6EA3-49F9-B02F-35226D386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221" y="106680"/>
            <a:ext cx="2288403" cy="6644640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6E6809A4-7875-4E48-AEBC-FB827B9C5653}"/>
              </a:ext>
            </a:extLst>
          </p:cNvPr>
          <p:cNvSpPr txBox="1"/>
          <p:nvPr/>
        </p:nvSpPr>
        <p:spPr>
          <a:xfrm>
            <a:off x="10600944" y="466247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독거노인 </a:t>
            </a:r>
            <a:r>
              <a:rPr lang="en-US" altLang="ko-KR" sz="1000" dirty="0"/>
              <a:t>AI </a:t>
            </a:r>
            <a:r>
              <a:rPr lang="ko-KR" altLang="en-US" sz="1000" dirty="0" err="1"/>
              <a:t>안심케어</a:t>
            </a:r>
            <a:endParaRPr lang="ko-KR" altLang="en-US" sz="10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344DC11-D38F-4243-8EC0-6BFFF1FFCBBE}"/>
              </a:ext>
            </a:extLst>
          </p:cNvPr>
          <p:cNvSpPr txBox="1"/>
          <p:nvPr/>
        </p:nvSpPr>
        <p:spPr>
          <a:xfrm>
            <a:off x="10594966" y="691193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index</a:t>
            </a:r>
            <a:endParaRPr lang="ko-KR" altLang="en-US" sz="10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9C22A05-1B67-4043-9C4A-077D405B7AC7}"/>
              </a:ext>
            </a:extLst>
          </p:cNvPr>
          <p:cNvSpPr txBox="1"/>
          <p:nvPr/>
        </p:nvSpPr>
        <p:spPr>
          <a:xfrm>
            <a:off x="10600944" y="904724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전체 보기 </a:t>
            </a:r>
            <a:r>
              <a:rPr lang="en-US" altLang="ko-KR" sz="1000" dirty="0"/>
              <a:t>index</a:t>
            </a:r>
            <a:endParaRPr lang="ko-KR" altLang="en-US" sz="10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D10B10B-1C92-4808-9715-7FC50F86D140}"/>
              </a:ext>
            </a:extLst>
          </p:cNvPr>
          <p:cNvSpPr txBox="1"/>
          <p:nvPr/>
        </p:nvSpPr>
        <p:spPr>
          <a:xfrm>
            <a:off x="10591494" y="176249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Monitoring_1</a:t>
            </a:r>
            <a:endParaRPr lang="ko-KR" altLang="en-US" sz="1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B612CD-A700-4CED-98F2-29A53EE1C3B2}"/>
              </a:ext>
            </a:extLst>
          </p:cNvPr>
          <p:cNvSpPr/>
          <p:nvPr/>
        </p:nvSpPr>
        <p:spPr>
          <a:xfrm>
            <a:off x="655907" y="1545790"/>
            <a:ext cx="9194193" cy="511401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CCA51D47-F778-4D2F-B106-1E7B9CBF5056}"/>
              </a:ext>
            </a:extLst>
          </p:cNvPr>
          <p:cNvSpPr/>
          <p:nvPr/>
        </p:nvSpPr>
        <p:spPr>
          <a:xfrm>
            <a:off x="1301070" y="1191952"/>
            <a:ext cx="19231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종합정보현황</a:t>
            </a: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0658FC14-2191-482E-B08E-34701C763203}"/>
              </a:ext>
            </a:extLst>
          </p:cNvPr>
          <p:cNvSpPr/>
          <p:nvPr/>
        </p:nvSpPr>
        <p:spPr>
          <a:xfrm>
            <a:off x="3537571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독거노인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안심케어</a:t>
            </a: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378D72B7-0F54-4485-9C24-37F84B110E5A}"/>
              </a:ext>
            </a:extLst>
          </p:cNvPr>
          <p:cNvSpPr/>
          <p:nvPr/>
        </p:nvSpPr>
        <p:spPr>
          <a:xfrm>
            <a:off x="5725600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스마트타운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관리</a:t>
            </a:r>
          </a:p>
        </p:txBody>
      </p:sp>
      <p:pic>
        <p:nvPicPr>
          <p:cNvPr id="12" name="그래픽 11" descr="단일 톱니바퀴 단색으로 채워진">
            <a:extLst>
              <a:ext uri="{FF2B5EF4-FFF2-40B4-BE49-F238E27FC236}">
                <a16:creationId xmlns:a16="http://schemas.microsoft.com/office/drawing/2014/main" id="{7912A135-DCE4-5547-9123-F453F4833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73674" y="1162028"/>
            <a:ext cx="276426" cy="276426"/>
          </a:xfrm>
          <a:prstGeom prst="rect">
            <a:avLst/>
          </a:prstGeom>
        </p:spPr>
      </p:pic>
      <p:pic>
        <p:nvPicPr>
          <p:cNvPr id="17" name="그래픽 16" descr="돋보기 단색으로 채워진">
            <a:extLst>
              <a:ext uri="{FF2B5EF4-FFF2-40B4-BE49-F238E27FC236}">
                <a16:creationId xmlns:a16="http://schemas.microsoft.com/office/drawing/2014/main" id="{E7A07C22-FF7A-3C48-AD04-5C895530E2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142" y="1185185"/>
            <a:ext cx="248587" cy="248587"/>
          </a:xfrm>
          <a:prstGeom prst="rect">
            <a:avLst/>
          </a:prstGeom>
        </p:spPr>
      </p:pic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5897CA0-E0A7-B44B-814E-D4C00FB9C4F5}"/>
              </a:ext>
            </a:extLst>
          </p:cNvPr>
          <p:cNvSpPr/>
          <p:nvPr/>
        </p:nvSpPr>
        <p:spPr>
          <a:xfrm>
            <a:off x="9465545" y="1387357"/>
            <a:ext cx="507202" cy="13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rgbClr val="254699"/>
                </a:solidFill>
              </a:rPr>
              <a:t>설정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2EF8E48-7611-584E-9F41-BD37DBDCBE18}"/>
              </a:ext>
            </a:extLst>
          </p:cNvPr>
          <p:cNvSpPr/>
          <p:nvPr/>
        </p:nvSpPr>
        <p:spPr>
          <a:xfrm>
            <a:off x="9135626" y="1389035"/>
            <a:ext cx="507202" cy="13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rgbClr val="254699"/>
                </a:solidFill>
              </a:rPr>
              <a:t>검색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52FF2F7-FBFA-C944-A6D2-339C448F9F98}"/>
              </a:ext>
            </a:extLst>
          </p:cNvPr>
          <p:cNvSpPr/>
          <p:nvPr/>
        </p:nvSpPr>
        <p:spPr>
          <a:xfrm>
            <a:off x="7731293" y="1202860"/>
            <a:ext cx="1481029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2021-11-22</a:t>
            </a:r>
            <a:r>
              <a:rPr lang="ko-KR" altLang="en-US" sz="800" b="1" dirty="0">
                <a:solidFill>
                  <a:schemeClr val="tx1"/>
                </a:solidFill>
              </a:rPr>
              <a:t> 월요일 </a:t>
            </a:r>
            <a:r>
              <a:rPr lang="en-US" altLang="ko-KR" sz="800" b="1" dirty="0">
                <a:solidFill>
                  <a:schemeClr val="tx1"/>
                </a:solidFill>
              </a:rPr>
              <a:t>21:56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4F6F8D-A682-47D8-BC20-FF69D6B50918}"/>
              </a:ext>
            </a:extLst>
          </p:cNvPr>
          <p:cNvSpPr/>
          <p:nvPr/>
        </p:nvSpPr>
        <p:spPr>
          <a:xfrm>
            <a:off x="769709" y="1619035"/>
            <a:ext cx="1530862" cy="28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tx1"/>
                </a:solidFill>
              </a:rPr>
              <a:t>기기 관리 기록 보기</a:t>
            </a:r>
          </a:p>
        </p:txBody>
      </p:sp>
      <p:graphicFrame>
        <p:nvGraphicFramePr>
          <p:cNvPr id="48" name="표 11">
            <a:extLst>
              <a:ext uri="{FF2B5EF4-FFF2-40B4-BE49-F238E27FC236}">
                <a16:creationId xmlns:a16="http://schemas.microsoft.com/office/drawing/2014/main" id="{979A8762-1F73-498E-B3BB-A28A0B512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740241"/>
              </p:ext>
            </p:extLst>
          </p:nvPr>
        </p:nvGraphicFramePr>
        <p:xfrm>
          <a:off x="740094" y="2468888"/>
          <a:ext cx="8998703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307">
                  <a:extLst>
                    <a:ext uri="{9D8B030D-6E8A-4147-A177-3AD203B41FA5}">
                      <a16:colId xmlns:a16="http://schemas.microsoft.com/office/drawing/2014/main" val="3991435359"/>
                    </a:ext>
                  </a:extLst>
                </a:gridCol>
                <a:gridCol w="943791">
                  <a:extLst>
                    <a:ext uri="{9D8B030D-6E8A-4147-A177-3AD203B41FA5}">
                      <a16:colId xmlns:a16="http://schemas.microsoft.com/office/drawing/2014/main" val="1466475698"/>
                    </a:ext>
                  </a:extLst>
                </a:gridCol>
                <a:gridCol w="943791">
                  <a:extLst>
                    <a:ext uri="{9D8B030D-6E8A-4147-A177-3AD203B41FA5}">
                      <a16:colId xmlns:a16="http://schemas.microsoft.com/office/drawing/2014/main" val="2846144130"/>
                    </a:ext>
                  </a:extLst>
                </a:gridCol>
                <a:gridCol w="626252">
                  <a:extLst>
                    <a:ext uri="{9D8B030D-6E8A-4147-A177-3AD203B41FA5}">
                      <a16:colId xmlns:a16="http://schemas.microsoft.com/office/drawing/2014/main" val="2395683134"/>
                    </a:ext>
                  </a:extLst>
                </a:gridCol>
                <a:gridCol w="1283431">
                  <a:extLst>
                    <a:ext uri="{9D8B030D-6E8A-4147-A177-3AD203B41FA5}">
                      <a16:colId xmlns:a16="http://schemas.microsoft.com/office/drawing/2014/main" val="3071156005"/>
                    </a:ext>
                  </a:extLst>
                </a:gridCol>
                <a:gridCol w="1177475">
                  <a:extLst>
                    <a:ext uri="{9D8B030D-6E8A-4147-A177-3AD203B41FA5}">
                      <a16:colId xmlns:a16="http://schemas.microsoft.com/office/drawing/2014/main" val="1681018789"/>
                    </a:ext>
                  </a:extLst>
                </a:gridCol>
                <a:gridCol w="1353376">
                  <a:extLst>
                    <a:ext uri="{9D8B030D-6E8A-4147-A177-3AD203B41FA5}">
                      <a16:colId xmlns:a16="http://schemas.microsoft.com/office/drawing/2014/main" val="2364144912"/>
                    </a:ext>
                  </a:extLst>
                </a:gridCol>
                <a:gridCol w="1668280">
                  <a:extLst>
                    <a:ext uri="{9D8B030D-6E8A-4147-A177-3AD203B41FA5}">
                      <a16:colId xmlns:a16="http://schemas.microsoft.com/office/drawing/2014/main" val="13756449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일시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기기 유형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관리 유형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ID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시리얼 넘버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사용자 </a:t>
                      </a:r>
                      <a:r>
                        <a:rPr lang="en-US" altLang="ko-KR" sz="900" dirty="0"/>
                        <a:t>/ </a:t>
                      </a:r>
                      <a:r>
                        <a:rPr lang="ko-KR" altLang="en-US" sz="900" dirty="0"/>
                        <a:t>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좌표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0404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레이더 센서</a:t>
                      </a:r>
                      <a:endParaRPr lang="en-US" altLang="ko-KR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등록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SN1000010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성주군 성주읍 </a:t>
                      </a:r>
                      <a:r>
                        <a:rPr lang="ko-KR" altLang="en-US" sz="900" dirty="0" err="1"/>
                        <a:t>경산리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/>
                        <a:t>35°55'09.3"N 128°16'58.5"E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2282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키오스크</a:t>
                      </a:r>
                      <a:endParaRPr lang="en-US" altLang="ko-KR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등록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SN1000010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AA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성주군 성주읍 </a:t>
                      </a:r>
                      <a:r>
                        <a:rPr lang="ko-KR" altLang="en-US" sz="900" dirty="0" err="1"/>
                        <a:t>경산리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35°55'09.3"N 128°16'58.5"E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2945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태블릿</a:t>
                      </a:r>
                      <a:endParaRPr lang="en-US" altLang="ko-KR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SN1000010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AA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성주군 성주읍 </a:t>
                      </a:r>
                      <a:r>
                        <a:rPr lang="ko-KR" altLang="en-US" sz="900" dirty="0" err="1"/>
                        <a:t>경산리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35°55'09.3"N 128°16'58.5"E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075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화상통화 </a:t>
                      </a:r>
                      <a:r>
                        <a:rPr lang="en-US" altLang="ko-KR" sz="900" dirty="0"/>
                        <a:t>TV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SN1000010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AA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경로당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성주군 성주읍 </a:t>
                      </a:r>
                      <a:r>
                        <a:rPr lang="ko-KR" altLang="en-US" sz="900" dirty="0" err="1"/>
                        <a:t>경산리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35°55'09.3"N 128°16'58.5"E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3398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레이더 센서</a:t>
                      </a:r>
                      <a:endParaRPr lang="en-US" altLang="ko-KR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SN1000010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성주군 성주읍 </a:t>
                      </a:r>
                      <a:r>
                        <a:rPr lang="ko-KR" altLang="en-US" sz="900" dirty="0" err="1"/>
                        <a:t>경산리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35°55'09.3"N 128°16'58.5"E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4424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키오스크</a:t>
                      </a:r>
                      <a:endParaRPr lang="en-US" altLang="ko-KR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SN1000010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AA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경로당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성주군 성주읍 </a:t>
                      </a:r>
                      <a:r>
                        <a:rPr lang="ko-KR" altLang="en-US" sz="900" dirty="0" err="1"/>
                        <a:t>경산리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35°55'09.3"N 128°16'58.5"E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068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태블릿</a:t>
                      </a:r>
                      <a:endParaRPr lang="en-US" altLang="ko-KR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등록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SN1000010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AA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경로당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성주군 성주읍 </a:t>
                      </a:r>
                      <a:r>
                        <a:rPr lang="ko-KR" altLang="en-US" sz="900" dirty="0" err="1"/>
                        <a:t>경산리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35°55'09.3"N 128°16'58.5"E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4453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화상통화 </a:t>
                      </a:r>
                      <a:r>
                        <a:rPr lang="en-US" altLang="ko-KR" sz="900" dirty="0"/>
                        <a:t>TV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등록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SN1000010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AA</a:t>
                      </a:r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경로당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성주군 성주읍 </a:t>
                      </a:r>
                      <a:r>
                        <a:rPr lang="ko-KR" altLang="en-US" sz="900" dirty="0" err="1"/>
                        <a:t>경산리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35°55'09.3"N 128°16'58.5"E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7321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레이더 센서</a:t>
                      </a:r>
                      <a:endParaRPr lang="en-US" altLang="ko-KR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9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SN1000010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성주군 성주읍 </a:t>
                      </a:r>
                      <a:r>
                        <a:rPr lang="ko-KR" altLang="en-US" sz="900" dirty="0" err="1"/>
                        <a:t>경산리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35°55'09.3"N 128°16'58.5"E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441179"/>
                  </a:ext>
                </a:extLst>
              </a:tr>
            </a:tbl>
          </a:graphicData>
        </a:graphic>
      </p:graphicFrame>
      <p:grpSp>
        <p:nvGrpSpPr>
          <p:cNvPr id="50" name="그룹 49">
            <a:extLst>
              <a:ext uri="{FF2B5EF4-FFF2-40B4-BE49-F238E27FC236}">
                <a16:creationId xmlns:a16="http://schemas.microsoft.com/office/drawing/2014/main" id="{59A3FBF2-1759-4D3F-87F4-AD3E0D99E205}"/>
              </a:ext>
            </a:extLst>
          </p:cNvPr>
          <p:cNvGrpSpPr/>
          <p:nvPr/>
        </p:nvGrpSpPr>
        <p:grpSpPr>
          <a:xfrm>
            <a:off x="752486" y="1942621"/>
            <a:ext cx="8998704" cy="332966"/>
            <a:chOff x="1223996" y="246470"/>
            <a:chExt cx="7991607" cy="332966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31BD8A3-C771-4F0F-8F5B-AB186A217D3C}"/>
                </a:ext>
              </a:extLst>
            </p:cNvPr>
            <p:cNvSpPr/>
            <p:nvPr/>
          </p:nvSpPr>
          <p:spPr>
            <a:xfrm>
              <a:off x="1223996" y="246470"/>
              <a:ext cx="7991607" cy="33296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9B677A5-FC2C-4D16-9CF6-AE1AC4584576}"/>
                </a:ext>
              </a:extLst>
            </p:cNvPr>
            <p:cNvSpPr txBox="1"/>
            <p:nvPr/>
          </p:nvSpPr>
          <p:spPr>
            <a:xfrm>
              <a:off x="1228124" y="296906"/>
              <a:ext cx="1289831" cy="220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900" b="1" dirty="0"/>
                <a:t>단어</a:t>
              </a:r>
              <a:r>
                <a:rPr kumimoji="1" lang="ko-KR" altLang="en-US" sz="900" b="1" dirty="0"/>
                <a:t> 검색</a:t>
              </a:r>
              <a:endParaRPr kumimoji="1" lang="ko-Kore-KR" altLang="en-US" sz="900" b="1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304498E-E7CA-498B-9081-151533A06D16}"/>
                </a:ext>
              </a:extLst>
            </p:cNvPr>
            <p:cNvSpPr/>
            <p:nvPr/>
          </p:nvSpPr>
          <p:spPr>
            <a:xfrm>
              <a:off x="2816419" y="317910"/>
              <a:ext cx="1096494" cy="193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900" b="1" dirty="0">
                  <a:solidFill>
                    <a:schemeClr val="bg1">
                      <a:lumMod val="85000"/>
                    </a:schemeClr>
                  </a:solidFill>
                </a:rPr>
                <a:t>검색어</a:t>
              </a:r>
              <a:r>
                <a:rPr kumimoji="1" lang="ko-KR" altLang="en-US" sz="900" b="1" dirty="0">
                  <a:solidFill>
                    <a:schemeClr val="bg1">
                      <a:lumMod val="85000"/>
                    </a:schemeClr>
                  </a:solidFill>
                </a:rPr>
                <a:t> 입력</a:t>
              </a:r>
              <a:endParaRPr kumimoji="1" lang="ko-Kore-KR" altLang="en-US" sz="9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FB8F8AC-3D32-47E0-B086-001E679609E9}"/>
                </a:ext>
              </a:extLst>
            </p:cNvPr>
            <p:cNvSpPr/>
            <p:nvPr/>
          </p:nvSpPr>
          <p:spPr>
            <a:xfrm>
              <a:off x="1895606" y="315682"/>
              <a:ext cx="856804" cy="193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900" b="1" dirty="0">
                  <a:solidFill>
                    <a:schemeClr val="bg1">
                      <a:lumMod val="85000"/>
                    </a:schemeClr>
                  </a:solidFill>
                </a:rPr>
                <a:t>이름</a:t>
              </a:r>
              <a:endParaRPr kumimoji="1" lang="ko-Kore-KR" altLang="en-US" sz="900" dirty="0"/>
            </a:p>
          </p:txBody>
        </p:sp>
        <p:sp>
          <p:nvSpPr>
            <p:cNvPr id="55" name="삼각형 75">
              <a:extLst>
                <a:ext uri="{FF2B5EF4-FFF2-40B4-BE49-F238E27FC236}">
                  <a16:creationId xmlns:a16="http://schemas.microsoft.com/office/drawing/2014/main" id="{B2DB3582-0B17-45FC-8FB8-A324AC9B8FCE}"/>
                </a:ext>
              </a:extLst>
            </p:cNvPr>
            <p:cNvSpPr/>
            <p:nvPr/>
          </p:nvSpPr>
          <p:spPr>
            <a:xfrm rot="10800000">
              <a:off x="2524994" y="366574"/>
              <a:ext cx="150442" cy="10669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0AD0D21-1FE6-42EB-93FF-BB4C7E6A4377}"/>
                </a:ext>
              </a:extLst>
            </p:cNvPr>
            <p:cNvSpPr txBox="1"/>
            <p:nvPr/>
          </p:nvSpPr>
          <p:spPr>
            <a:xfrm>
              <a:off x="3983144" y="312007"/>
              <a:ext cx="545561" cy="220496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900" b="1" dirty="0"/>
                <a:t>검색</a:t>
              </a:r>
              <a:endParaRPr kumimoji="1" lang="ko-Kore-KR" altLang="en-US" sz="900" b="1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E92D494-134B-4D0E-8854-3B2AE2803CC7}"/>
                </a:ext>
              </a:extLst>
            </p:cNvPr>
            <p:cNvSpPr txBox="1"/>
            <p:nvPr/>
          </p:nvSpPr>
          <p:spPr>
            <a:xfrm>
              <a:off x="4611894" y="312007"/>
              <a:ext cx="567566" cy="22049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kumimoji="1" lang="ko-KR" altLang="en-US" sz="900" b="1" dirty="0">
                  <a:solidFill>
                    <a:schemeClr val="bg1"/>
                  </a:solidFill>
                </a:rPr>
                <a:t>초기화</a:t>
              </a:r>
              <a:endParaRPr kumimoji="1" lang="ko-Kore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149949C-2BFB-4C00-B38C-C9F617C39DCA}"/>
                </a:ext>
              </a:extLst>
            </p:cNvPr>
            <p:cNvSpPr/>
            <p:nvPr/>
          </p:nvSpPr>
          <p:spPr>
            <a:xfrm>
              <a:off x="5248544" y="314324"/>
              <a:ext cx="735888" cy="20728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</a:rPr>
                <a:t>인쇄하기</a:t>
              </a:r>
            </a:p>
          </p:txBody>
        </p:sp>
      </p:grpSp>
      <p:pic>
        <p:nvPicPr>
          <p:cNvPr id="62" name="그림 61" descr="테이블이(가) 표시된 사진&#10;&#10;자동 생성된 설명">
            <a:extLst>
              <a:ext uri="{FF2B5EF4-FFF2-40B4-BE49-F238E27FC236}">
                <a16:creationId xmlns:a16="http://schemas.microsoft.com/office/drawing/2014/main" id="{EEA4C696-B152-4388-B0E5-325D6660CA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4852" y="6284852"/>
            <a:ext cx="2363126" cy="259180"/>
          </a:xfrm>
          <a:prstGeom prst="rect">
            <a:avLst/>
          </a:prstGeom>
        </p:spPr>
      </p:pic>
      <p:grpSp>
        <p:nvGrpSpPr>
          <p:cNvPr id="63" name="그룹 62">
            <a:extLst>
              <a:ext uri="{FF2B5EF4-FFF2-40B4-BE49-F238E27FC236}">
                <a16:creationId xmlns:a16="http://schemas.microsoft.com/office/drawing/2014/main" id="{3FD773B3-C144-41F0-8E82-A8CE66B06AF5}"/>
              </a:ext>
            </a:extLst>
          </p:cNvPr>
          <p:cNvGrpSpPr/>
          <p:nvPr/>
        </p:nvGrpSpPr>
        <p:grpSpPr>
          <a:xfrm>
            <a:off x="-54951" y="1533894"/>
            <a:ext cx="729890" cy="5125914"/>
            <a:chOff x="-54951" y="1533894"/>
            <a:chExt cx="729890" cy="5125914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ED0AC3E-DE62-458D-8020-9A0F3DBEF91E}"/>
                </a:ext>
              </a:extLst>
            </p:cNvPr>
            <p:cNvSpPr/>
            <p:nvPr/>
          </p:nvSpPr>
          <p:spPr>
            <a:xfrm>
              <a:off x="20493" y="1545791"/>
              <a:ext cx="584655" cy="5114017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BCECD425-8AD3-4278-88B1-1012A65C627B}"/>
                </a:ext>
              </a:extLst>
            </p:cNvPr>
            <p:cNvGrpSpPr/>
            <p:nvPr/>
          </p:nvGrpSpPr>
          <p:grpSpPr>
            <a:xfrm>
              <a:off x="-54951" y="1992432"/>
              <a:ext cx="729890" cy="3318485"/>
              <a:chOff x="514908" y="1770140"/>
              <a:chExt cx="729890" cy="3318485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A51956E2-D930-48DC-805E-BB2F0269B153}"/>
                  </a:ext>
                </a:extLst>
              </p:cNvPr>
              <p:cNvSpPr/>
              <p:nvPr/>
            </p:nvSpPr>
            <p:spPr>
              <a:xfrm>
                <a:off x="591968" y="1770140"/>
                <a:ext cx="573470" cy="331848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7E775D7F-804F-4B4E-B36D-6E5F8A373DC5}"/>
                  </a:ext>
                </a:extLst>
              </p:cNvPr>
              <p:cNvSpPr/>
              <p:nvPr/>
            </p:nvSpPr>
            <p:spPr>
              <a:xfrm>
                <a:off x="598076" y="2549618"/>
                <a:ext cx="570707" cy="5072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ko-KR" altLang="en-US" sz="700" b="1" dirty="0">
                    <a:solidFill>
                      <a:srgbClr val="254699"/>
                    </a:solidFill>
                  </a:rPr>
                  <a:t>키오스크</a:t>
                </a: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D1993BEB-4740-41DE-AA02-260B911BAB34}"/>
                  </a:ext>
                </a:extLst>
              </p:cNvPr>
              <p:cNvSpPr/>
              <p:nvPr/>
            </p:nvSpPr>
            <p:spPr>
              <a:xfrm>
                <a:off x="596336" y="3348659"/>
                <a:ext cx="570707" cy="33658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ko-KR" altLang="en-US" sz="700" b="1" dirty="0">
                    <a:solidFill>
                      <a:srgbClr val="254699"/>
                    </a:solidFill>
                  </a:rPr>
                  <a:t>태블릿</a:t>
                </a:r>
              </a:p>
            </p:txBody>
          </p:sp>
          <p:pic>
            <p:nvPicPr>
              <p:cNvPr id="78" name="Picture 2" descr="Kiosk free icon">
                <a:extLst>
                  <a:ext uri="{FF2B5EF4-FFF2-40B4-BE49-F238E27FC236}">
                    <a16:creationId xmlns:a16="http://schemas.microsoft.com/office/drawing/2014/main" id="{650C38EA-DB8E-4C1A-8CAD-051CCE9960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716" y="2500252"/>
                <a:ext cx="505286" cy="4037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Picture 4" descr="Tablet free icon">
                <a:extLst>
                  <a:ext uri="{FF2B5EF4-FFF2-40B4-BE49-F238E27FC236}">
                    <a16:creationId xmlns:a16="http://schemas.microsoft.com/office/drawing/2014/main" id="{F21D5A67-2918-4466-B90F-1F1CCACCB5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4498" y="3135595"/>
                <a:ext cx="426128" cy="426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8F7B9594-B0D1-43E1-8563-ACB17327A7A1}"/>
                  </a:ext>
                </a:extLst>
              </p:cNvPr>
              <p:cNvSpPr/>
              <p:nvPr/>
            </p:nvSpPr>
            <p:spPr>
              <a:xfrm>
                <a:off x="605295" y="3759996"/>
                <a:ext cx="570707" cy="6285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ko-KR" altLang="en-US" sz="700" b="1" dirty="0">
                    <a:solidFill>
                      <a:srgbClr val="254699"/>
                    </a:solidFill>
                  </a:rPr>
                  <a:t>화상통화 </a:t>
                </a:r>
                <a:r>
                  <a:rPr lang="en-US" altLang="ko-KR" sz="700" b="1" dirty="0">
                    <a:solidFill>
                      <a:srgbClr val="254699"/>
                    </a:solidFill>
                  </a:rPr>
                  <a:t>TV</a:t>
                </a:r>
                <a:endParaRPr lang="ko-KR" altLang="en-US" sz="700" b="1" dirty="0">
                  <a:solidFill>
                    <a:srgbClr val="254699"/>
                  </a:solidFill>
                </a:endParaRPr>
              </a:p>
            </p:txBody>
          </p:sp>
          <p:pic>
            <p:nvPicPr>
              <p:cNvPr id="81" name="그래픽 80" descr="모니터 단색으로 채워진">
                <a:extLst>
                  <a:ext uri="{FF2B5EF4-FFF2-40B4-BE49-F238E27FC236}">
                    <a16:creationId xmlns:a16="http://schemas.microsoft.com/office/drawing/2014/main" id="{B857576F-F881-41F9-8B91-EE7D0FD046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56054" y="3706364"/>
                <a:ext cx="450533" cy="450533"/>
              </a:xfrm>
              <a:prstGeom prst="rect">
                <a:avLst/>
              </a:prstGeom>
            </p:spPr>
          </p:pic>
          <p:pic>
            <p:nvPicPr>
              <p:cNvPr id="82" name="Picture 6" descr="Motion sensor free icon">
                <a:extLst>
                  <a:ext uri="{FF2B5EF4-FFF2-40B4-BE49-F238E27FC236}">
                    <a16:creationId xmlns:a16="http://schemas.microsoft.com/office/drawing/2014/main" id="{390E171A-CEEB-4192-8D6A-9F244A5294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683376" y="1864738"/>
                <a:ext cx="426128" cy="426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1342CA4-BF12-4658-9F98-7DFF72CE54A2}"/>
                  </a:ext>
                </a:extLst>
              </p:cNvPr>
              <p:cNvSpPr/>
              <p:nvPr/>
            </p:nvSpPr>
            <p:spPr>
              <a:xfrm>
                <a:off x="514908" y="2067346"/>
                <a:ext cx="729890" cy="33658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ko-KR" altLang="en-US" sz="700" b="1" dirty="0">
                    <a:solidFill>
                      <a:srgbClr val="254699"/>
                    </a:solidFill>
                  </a:rPr>
                  <a:t>레이더 센서</a:t>
                </a:r>
              </a:p>
            </p:txBody>
          </p:sp>
          <p:pic>
            <p:nvPicPr>
              <p:cNvPr id="84" name="Picture 10" descr="History free icon">
                <a:extLst>
                  <a:ext uri="{FF2B5EF4-FFF2-40B4-BE49-F238E27FC236}">
                    <a16:creationId xmlns:a16="http://schemas.microsoft.com/office/drawing/2014/main" id="{5A75428D-6E49-4DFE-B0BC-8B248691E4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2439" y="4374600"/>
                <a:ext cx="386468" cy="3864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F6EF12AE-8E31-4389-A3C9-FAD8D49F7555}"/>
                  </a:ext>
                </a:extLst>
              </p:cNvPr>
              <p:cNvSpPr/>
              <p:nvPr/>
            </p:nvSpPr>
            <p:spPr>
              <a:xfrm>
                <a:off x="599666" y="4368406"/>
                <a:ext cx="570707" cy="5049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ko-KR" altLang="en-US" sz="700" b="1" dirty="0">
                    <a:solidFill>
                      <a:srgbClr val="254699"/>
                    </a:solidFill>
                  </a:rPr>
                  <a:t>기록 보기</a:t>
                </a:r>
              </a:p>
            </p:txBody>
          </p:sp>
        </p:grp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AB498B93-BD54-4082-B168-CCC1D7168138}"/>
                </a:ext>
              </a:extLst>
            </p:cNvPr>
            <p:cNvSpPr/>
            <p:nvPr/>
          </p:nvSpPr>
          <p:spPr>
            <a:xfrm>
              <a:off x="23061" y="6138404"/>
              <a:ext cx="570707" cy="51870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운영자 관리</a:t>
              </a:r>
              <a:endParaRPr lang="en-US" altLang="ko-KR" sz="700" b="1" dirty="0">
                <a:solidFill>
                  <a:srgbClr val="254699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A50F62D9-FBB2-424C-8D77-D719C8877247}"/>
                </a:ext>
              </a:extLst>
            </p:cNvPr>
            <p:cNvSpPr/>
            <p:nvPr/>
          </p:nvSpPr>
          <p:spPr>
            <a:xfrm>
              <a:off x="27286" y="5114793"/>
              <a:ext cx="570707" cy="50724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계정 관리</a:t>
              </a:r>
              <a:endParaRPr lang="en-US" altLang="ko-KR" sz="700" b="1" dirty="0">
                <a:solidFill>
                  <a:srgbClr val="254699"/>
                </a:solidFill>
              </a:endParaRPr>
            </a:p>
          </p:txBody>
        </p:sp>
        <p:pic>
          <p:nvPicPr>
            <p:cNvPr id="68" name="그래픽 67" descr="사용자 단색으로 채워진">
              <a:extLst>
                <a:ext uri="{FF2B5EF4-FFF2-40B4-BE49-F238E27FC236}">
                  <a16:creationId xmlns:a16="http://schemas.microsoft.com/office/drawing/2014/main" id="{B1F06924-1C26-47BE-86E1-50AE3D2FA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3429" y="5086708"/>
              <a:ext cx="403490" cy="403490"/>
            </a:xfrm>
            <a:prstGeom prst="rect">
              <a:avLst/>
            </a:prstGeom>
          </p:spPr>
        </p:pic>
        <p:pic>
          <p:nvPicPr>
            <p:cNvPr id="69" name="Picture 2" descr="Consult free icon">
              <a:extLst>
                <a:ext uri="{FF2B5EF4-FFF2-40B4-BE49-F238E27FC236}">
                  <a16:creationId xmlns:a16="http://schemas.microsoft.com/office/drawing/2014/main" id="{0BBB00ED-75AD-4092-AFFD-6D26621FE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354" y="6153558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CA9DDE2-8EF5-412C-89C0-05B49A3B6D07}"/>
                </a:ext>
              </a:extLst>
            </p:cNvPr>
            <p:cNvSpPr/>
            <p:nvPr/>
          </p:nvSpPr>
          <p:spPr>
            <a:xfrm>
              <a:off x="23491" y="1556120"/>
              <a:ext cx="570707" cy="50724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기기 관리</a:t>
              </a:r>
            </a:p>
          </p:txBody>
        </p:sp>
        <p:pic>
          <p:nvPicPr>
            <p:cNvPr id="71" name="그래픽 70" descr="태블릿 단색으로 채워진">
              <a:extLst>
                <a:ext uri="{FF2B5EF4-FFF2-40B4-BE49-F238E27FC236}">
                  <a16:creationId xmlns:a16="http://schemas.microsoft.com/office/drawing/2014/main" id="{407431A8-31BD-44F2-8134-99FCF6A28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4213" y="1533894"/>
              <a:ext cx="436747" cy="436747"/>
            </a:xfrm>
            <a:prstGeom prst="rect">
              <a:avLst/>
            </a:prstGeom>
          </p:spPr>
        </p:pic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BC1F3110-36AC-406D-8C48-953A057E9769}"/>
                </a:ext>
              </a:extLst>
            </p:cNvPr>
            <p:cNvGrpSpPr/>
            <p:nvPr/>
          </p:nvGrpSpPr>
          <p:grpSpPr>
            <a:xfrm>
              <a:off x="24127" y="5628165"/>
              <a:ext cx="570707" cy="507244"/>
              <a:chOff x="1997739" y="5334740"/>
              <a:chExt cx="570707" cy="507244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731B130E-5194-4194-85A6-98EC712BBED1}"/>
                  </a:ext>
                </a:extLst>
              </p:cNvPr>
              <p:cNvSpPr/>
              <p:nvPr/>
            </p:nvSpPr>
            <p:spPr>
              <a:xfrm>
                <a:off x="1997739" y="5334740"/>
                <a:ext cx="570707" cy="507244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ko-KR" altLang="en-US" sz="700" b="1" dirty="0">
                    <a:solidFill>
                      <a:srgbClr val="254699"/>
                    </a:solidFill>
                  </a:rPr>
                  <a:t>경로당 관리</a:t>
                </a:r>
                <a:endParaRPr lang="en-US" altLang="ko-KR" sz="700" b="1" dirty="0">
                  <a:solidFill>
                    <a:srgbClr val="254699"/>
                  </a:solidFill>
                </a:endParaRPr>
              </a:p>
            </p:txBody>
          </p:sp>
          <p:pic>
            <p:nvPicPr>
              <p:cNvPr id="74" name="Picture 2" descr="Home free icon">
                <a:extLst>
                  <a:ext uri="{FF2B5EF4-FFF2-40B4-BE49-F238E27FC236}">
                    <a16:creationId xmlns:a16="http://schemas.microsoft.com/office/drawing/2014/main" id="{2379613B-F77A-4403-9831-8541828E60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13147" y="5334740"/>
                <a:ext cx="339890" cy="3398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797471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D90B3298-6043-432F-9E32-F982BEC07778}"/>
              </a:ext>
            </a:extLst>
          </p:cNvPr>
          <p:cNvSpPr/>
          <p:nvPr/>
        </p:nvSpPr>
        <p:spPr>
          <a:xfrm>
            <a:off x="17059" y="1135676"/>
            <a:ext cx="9874370" cy="55517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3B6A65-8332-4DA1-AF42-776A407E0A73}"/>
              </a:ext>
            </a:extLst>
          </p:cNvPr>
          <p:cNvSpPr/>
          <p:nvPr/>
        </p:nvSpPr>
        <p:spPr>
          <a:xfrm>
            <a:off x="17059" y="1135676"/>
            <a:ext cx="9874370" cy="388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F4F0629E-6EA3-49F9-B02F-35226D386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221" y="106680"/>
            <a:ext cx="2288403" cy="6644640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C169C6E2-2634-4B13-89B4-83FB963C4A64}"/>
              </a:ext>
            </a:extLst>
          </p:cNvPr>
          <p:cNvSpPr txBox="1"/>
          <p:nvPr/>
        </p:nvSpPr>
        <p:spPr>
          <a:xfrm>
            <a:off x="10140630" y="1665889"/>
            <a:ext cx="18989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① 각 발생건수를 누적그래프로 파악하여 일별로 가장 높은 날 파악가능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②독거노인 어르신 리스트를 간략히 파악가능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③ 상세보기 버튼으로 누를 시에 바로 개별보기와 같은 </a:t>
            </a:r>
            <a:r>
              <a:rPr lang="ko-KR" altLang="en-US" sz="1200" dirty="0" err="1"/>
              <a:t>모달창이</a:t>
            </a:r>
            <a:r>
              <a:rPr lang="ko-KR" altLang="en-US" sz="1200" dirty="0"/>
              <a:t> 뜸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④ 실시간으로 안전신호등 주의</a:t>
            </a:r>
            <a:r>
              <a:rPr lang="en-US" altLang="ko-KR" sz="1200" dirty="0"/>
              <a:t>(</a:t>
            </a:r>
            <a:r>
              <a:rPr lang="ko-KR" altLang="en-US" sz="1200" dirty="0"/>
              <a:t>적색</a:t>
            </a:r>
            <a:r>
              <a:rPr lang="en-US" altLang="ko-KR" sz="1200" dirty="0"/>
              <a:t>), </a:t>
            </a:r>
            <a:r>
              <a:rPr lang="ko-KR" altLang="en-US" sz="1200" dirty="0"/>
              <a:t>위험</a:t>
            </a:r>
            <a:r>
              <a:rPr lang="en-US" altLang="ko-KR" sz="1200" dirty="0"/>
              <a:t>(</a:t>
            </a:r>
            <a:r>
              <a:rPr lang="ko-KR" altLang="en-US" sz="1200" dirty="0"/>
              <a:t>노랑</a:t>
            </a:r>
            <a:r>
              <a:rPr lang="en-US" altLang="ko-KR" sz="1200" dirty="0"/>
              <a:t>)</a:t>
            </a:r>
            <a:r>
              <a:rPr lang="ko-KR" altLang="en-US" sz="1200" dirty="0"/>
              <a:t>시 표출 </a:t>
            </a:r>
            <a:r>
              <a:rPr lang="en-US" altLang="ko-KR" sz="1200" dirty="0"/>
              <a:t>/ </a:t>
            </a:r>
            <a:r>
              <a:rPr lang="ko-KR" altLang="en-US" sz="1200" dirty="0" err="1"/>
              <a:t>활동별</a:t>
            </a:r>
            <a:r>
              <a:rPr lang="en-US" altLang="ko-KR" sz="1200" dirty="0"/>
              <a:t>(</a:t>
            </a:r>
            <a:r>
              <a:rPr lang="ko-KR" altLang="en-US" sz="1200" dirty="0"/>
              <a:t>녹색</a:t>
            </a:r>
            <a:r>
              <a:rPr lang="en-US" altLang="ko-KR" sz="1200" dirty="0"/>
              <a:t>), </a:t>
            </a:r>
            <a:r>
              <a:rPr lang="ko-KR" altLang="en-US" sz="1200" dirty="0" err="1"/>
              <a:t>장소별</a:t>
            </a:r>
            <a:r>
              <a:rPr lang="en-US" altLang="ko-KR" sz="1200" dirty="0"/>
              <a:t>(</a:t>
            </a:r>
            <a:r>
              <a:rPr lang="ko-KR" altLang="en-US" sz="1200" dirty="0"/>
              <a:t>황색</a:t>
            </a:r>
            <a:r>
              <a:rPr lang="en-US" altLang="ko-KR" sz="1200" dirty="0"/>
              <a:t>)</a:t>
            </a:r>
            <a:r>
              <a:rPr lang="ko-KR" altLang="en-US" sz="1200" dirty="0"/>
              <a:t>패턴 </a:t>
            </a:r>
            <a:r>
              <a:rPr lang="ko-KR" altLang="en-US" sz="1200" dirty="0" err="1"/>
              <a:t>이상시</a:t>
            </a:r>
            <a:r>
              <a:rPr lang="ko-KR" altLang="en-US" sz="1200" dirty="0"/>
              <a:t> 표출 </a:t>
            </a:r>
            <a:r>
              <a:rPr lang="en-US" altLang="ko-KR" sz="1200" dirty="0"/>
              <a:t>/ </a:t>
            </a:r>
            <a:r>
              <a:rPr lang="ko-KR" altLang="en-US" sz="1200" dirty="0"/>
              <a:t>심박수</a:t>
            </a:r>
            <a:r>
              <a:rPr lang="en-US" altLang="ko-KR" sz="1200" dirty="0"/>
              <a:t>(</a:t>
            </a:r>
            <a:r>
              <a:rPr lang="ko-KR" altLang="en-US" sz="1200" dirty="0"/>
              <a:t>고동색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이상시</a:t>
            </a:r>
            <a:r>
              <a:rPr lang="ko-KR" altLang="en-US" sz="1200" dirty="0"/>
              <a:t> 표출 </a:t>
            </a:r>
            <a:r>
              <a:rPr lang="en-US" altLang="ko-KR" sz="1200" dirty="0"/>
              <a:t>/ </a:t>
            </a:r>
            <a:r>
              <a:rPr lang="ko-KR" altLang="en-US" sz="1200" dirty="0"/>
              <a:t>사고</a:t>
            </a:r>
            <a:r>
              <a:rPr lang="en-US" altLang="ko-KR" sz="1200" dirty="0"/>
              <a:t>(</a:t>
            </a:r>
            <a:r>
              <a:rPr lang="ko-KR" altLang="en-US" sz="1200" dirty="0"/>
              <a:t>빨강</a:t>
            </a:r>
            <a:r>
              <a:rPr lang="en-US" altLang="ko-KR" sz="1200" dirty="0"/>
              <a:t>)</a:t>
            </a:r>
            <a:r>
              <a:rPr lang="ko-KR" altLang="en-US" sz="1200" dirty="0"/>
              <a:t>시 표출</a:t>
            </a:r>
            <a:endParaRPr lang="en-US" altLang="ko-KR" sz="12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E6809A4-7875-4E48-AEBC-FB827B9C5653}"/>
              </a:ext>
            </a:extLst>
          </p:cNvPr>
          <p:cNvSpPr txBox="1"/>
          <p:nvPr/>
        </p:nvSpPr>
        <p:spPr>
          <a:xfrm>
            <a:off x="10600944" y="466247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독거노인 </a:t>
            </a:r>
            <a:r>
              <a:rPr lang="en-US" altLang="ko-KR" sz="1000" dirty="0"/>
              <a:t>AI </a:t>
            </a:r>
            <a:r>
              <a:rPr lang="ko-KR" altLang="en-US" sz="1000" dirty="0" err="1"/>
              <a:t>안심케어</a:t>
            </a:r>
            <a:endParaRPr lang="ko-KR" altLang="en-US" sz="10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344DC11-D38F-4243-8EC0-6BFFF1FFCBBE}"/>
              </a:ext>
            </a:extLst>
          </p:cNvPr>
          <p:cNvSpPr txBox="1"/>
          <p:nvPr/>
        </p:nvSpPr>
        <p:spPr>
          <a:xfrm>
            <a:off x="10594966" y="691193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index</a:t>
            </a:r>
            <a:endParaRPr lang="ko-KR" altLang="en-US" sz="10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9C22A05-1B67-4043-9C4A-077D405B7AC7}"/>
              </a:ext>
            </a:extLst>
          </p:cNvPr>
          <p:cNvSpPr txBox="1"/>
          <p:nvPr/>
        </p:nvSpPr>
        <p:spPr>
          <a:xfrm>
            <a:off x="10600944" y="904724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전체 보기 </a:t>
            </a:r>
            <a:r>
              <a:rPr lang="en-US" altLang="ko-KR" sz="1000" dirty="0"/>
              <a:t>index</a:t>
            </a:r>
            <a:endParaRPr lang="ko-KR" altLang="en-US" sz="10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D10B10B-1C92-4808-9715-7FC50F86D140}"/>
              </a:ext>
            </a:extLst>
          </p:cNvPr>
          <p:cNvSpPr txBox="1"/>
          <p:nvPr/>
        </p:nvSpPr>
        <p:spPr>
          <a:xfrm>
            <a:off x="10591494" y="176249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Monitoring_1</a:t>
            </a:r>
            <a:endParaRPr lang="ko-KR" altLang="en-US" sz="1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B612CD-A700-4CED-98F2-29A53EE1C3B2}"/>
              </a:ext>
            </a:extLst>
          </p:cNvPr>
          <p:cNvSpPr/>
          <p:nvPr/>
        </p:nvSpPr>
        <p:spPr>
          <a:xfrm>
            <a:off x="655907" y="1552140"/>
            <a:ext cx="9194193" cy="511401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4B4F681C-B039-4AA8-9E63-94BB49CF0643}"/>
              </a:ext>
            </a:extLst>
          </p:cNvPr>
          <p:cNvSpPr/>
          <p:nvPr/>
        </p:nvSpPr>
        <p:spPr>
          <a:xfrm>
            <a:off x="20493" y="1545791"/>
            <a:ext cx="584655" cy="5114017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5897CA0-E0A7-B44B-814E-D4C00FB9C4F5}"/>
              </a:ext>
            </a:extLst>
          </p:cNvPr>
          <p:cNvSpPr/>
          <p:nvPr/>
        </p:nvSpPr>
        <p:spPr>
          <a:xfrm>
            <a:off x="9465545" y="1387357"/>
            <a:ext cx="507202" cy="13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rgbClr val="254699"/>
                </a:solidFill>
              </a:rPr>
              <a:t>설정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FFD7CCA-27AF-4DCF-B890-C997E4B9D4FC}"/>
              </a:ext>
            </a:extLst>
          </p:cNvPr>
          <p:cNvGrpSpPr/>
          <p:nvPr/>
        </p:nvGrpSpPr>
        <p:grpSpPr>
          <a:xfrm>
            <a:off x="129546" y="1146174"/>
            <a:ext cx="9720554" cy="381782"/>
            <a:chOff x="129546" y="1146174"/>
            <a:chExt cx="9720554" cy="381782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6B793379-4412-4376-8A6F-AD777511D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546" y="1146174"/>
              <a:ext cx="1151283" cy="370056"/>
            </a:xfrm>
            <a:prstGeom prst="rect">
              <a:avLst/>
            </a:prstGeom>
          </p:spPr>
        </p:pic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CCA51D47-F778-4D2F-B106-1E7B9CBF5056}"/>
                </a:ext>
              </a:extLst>
            </p:cNvPr>
            <p:cNvSpPr/>
            <p:nvPr/>
          </p:nvSpPr>
          <p:spPr>
            <a:xfrm>
              <a:off x="1301070" y="1191952"/>
              <a:ext cx="1923143" cy="2757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</a:rPr>
                <a:t>종합정보현황</a:t>
              </a: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0658FC14-2191-482E-B08E-34701C763203}"/>
                </a:ext>
              </a:extLst>
            </p:cNvPr>
            <p:cNvSpPr/>
            <p:nvPr/>
          </p:nvSpPr>
          <p:spPr>
            <a:xfrm>
              <a:off x="3537571" y="1191952"/>
              <a:ext cx="2137743" cy="2757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</a:rPr>
                <a:t>독거노인</a:t>
              </a:r>
              <a:r>
                <a:rPr lang="ko-KR" altLang="en-US" sz="1100" dirty="0">
                  <a:solidFill>
                    <a:schemeClr val="tx1"/>
                  </a:solidFill>
                </a:rPr>
                <a:t> </a:t>
              </a:r>
              <a:r>
                <a:rPr lang="ko-KR" altLang="en-US" sz="1100" b="1" dirty="0">
                  <a:solidFill>
                    <a:schemeClr val="tx1"/>
                  </a:solidFill>
                </a:rPr>
                <a:t>안심케어</a:t>
              </a: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378D72B7-0F54-4485-9C24-37F84B110E5A}"/>
                </a:ext>
              </a:extLst>
            </p:cNvPr>
            <p:cNvSpPr/>
            <p:nvPr/>
          </p:nvSpPr>
          <p:spPr>
            <a:xfrm>
              <a:off x="5725600" y="1191952"/>
              <a:ext cx="2137743" cy="2757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</a:rPr>
                <a:t>스마트타운</a:t>
              </a:r>
              <a:r>
                <a:rPr lang="ko-KR" altLang="en-US" sz="1100" dirty="0">
                  <a:solidFill>
                    <a:schemeClr val="tx1"/>
                  </a:solidFill>
                </a:rPr>
                <a:t> </a:t>
              </a:r>
              <a:r>
                <a:rPr lang="ko-KR" altLang="en-US" sz="1100" b="1" dirty="0">
                  <a:solidFill>
                    <a:schemeClr val="tx1"/>
                  </a:solidFill>
                </a:rPr>
                <a:t>관리</a:t>
              </a:r>
            </a:p>
          </p:txBody>
        </p:sp>
        <p:pic>
          <p:nvPicPr>
            <p:cNvPr id="12" name="그래픽 11" descr="단일 톱니바퀴 단색으로 채워진">
              <a:extLst>
                <a:ext uri="{FF2B5EF4-FFF2-40B4-BE49-F238E27FC236}">
                  <a16:creationId xmlns:a16="http://schemas.microsoft.com/office/drawing/2014/main" id="{7912A135-DCE4-5547-9123-F453F4833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573674" y="1162028"/>
              <a:ext cx="276426" cy="276426"/>
            </a:xfrm>
            <a:prstGeom prst="rect">
              <a:avLst/>
            </a:prstGeom>
          </p:spPr>
        </p:pic>
        <p:pic>
          <p:nvPicPr>
            <p:cNvPr id="17" name="그래픽 16" descr="돋보기 단색으로 채워진">
              <a:extLst>
                <a:ext uri="{FF2B5EF4-FFF2-40B4-BE49-F238E27FC236}">
                  <a16:creationId xmlns:a16="http://schemas.microsoft.com/office/drawing/2014/main" id="{E7A07C22-FF7A-3C48-AD04-5C895530E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58142" y="1185185"/>
              <a:ext cx="248587" cy="248587"/>
            </a:xfrm>
            <a:prstGeom prst="rect">
              <a:avLst/>
            </a:prstGeom>
          </p:spPr>
        </p:pic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C2EF8E48-7611-584E-9F41-BD37DBDCBE18}"/>
                </a:ext>
              </a:extLst>
            </p:cNvPr>
            <p:cNvSpPr/>
            <p:nvPr/>
          </p:nvSpPr>
          <p:spPr>
            <a:xfrm>
              <a:off x="9135626" y="1389035"/>
              <a:ext cx="507202" cy="138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rgbClr val="254699"/>
                  </a:solidFill>
                </a:rPr>
                <a:t>검색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A52FF2F7-FBFA-C944-A6D2-339C448F9F98}"/>
                </a:ext>
              </a:extLst>
            </p:cNvPr>
            <p:cNvSpPr/>
            <p:nvPr/>
          </p:nvSpPr>
          <p:spPr>
            <a:xfrm>
              <a:off x="7731293" y="1202860"/>
              <a:ext cx="1481029" cy="2757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2021-11-22</a:t>
              </a:r>
              <a:r>
                <a:rPr lang="ko-KR" altLang="en-US" sz="800" b="1" dirty="0">
                  <a:solidFill>
                    <a:schemeClr val="tx1"/>
                  </a:solidFill>
                </a:rPr>
                <a:t> 월요일 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21:56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0F24205-F877-DF45-A55F-B44D1ED07AAB}"/>
              </a:ext>
            </a:extLst>
          </p:cNvPr>
          <p:cNvGrpSpPr/>
          <p:nvPr/>
        </p:nvGrpSpPr>
        <p:grpSpPr>
          <a:xfrm>
            <a:off x="21578" y="1529121"/>
            <a:ext cx="572620" cy="1564032"/>
            <a:chOff x="21578" y="1529121"/>
            <a:chExt cx="572620" cy="1564032"/>
          </a:xfrm>
        </p:grpSpPr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27B3859B-ABD0-4669-9B35-1B7DDAEBFF3A}"/>
                </a:ext>
              </a:extLst>
            </p:cNvPr>
            <p:cNvSpPr/>
            <p:nvPr/>
          </p:nvSpPr>
          <p:spPr>
            <a:xfrm>
              <a:off x="23491" y="1556120"/>
              <a:ext cx="570707" cy="50724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전체 보기</a:t>
              </a:r>
            </a:p>
          </p:txBody>
        </p:sp>
        <p:pic>
          <p:nvPicPr>
            <p:cNvPr id="6" name="그래픽 5" descr="모니터 단색으로 채워진">
              <a:extLst>
                <a:ext uri="{FF2B5EF4-FFF2-40B4-BE49-F238E27FC236}">
                  <a16:creationId xmlns:a16="http://schemas.microsoft.com/office/drawing/2014/main" id="{B5F92C5B-C296-B444-A5BB-6A21C40A3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4250" y="1529121"/>
              <a:ext cx="450533" cy="450533"/>
            </a:xfrm>
            <a:prstGeom prst="rect">
              <a:avLst/>
            </a:prstGeom>
          </p:spPr>
        </p:pic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E71A7AC-1FE8-CA46-9D27-24048023025E}"/>
                </a:ext>
              </a:extLst>
            </p:cNvPr>
            <p:cNvSpPr/>
            <p:nvPr/>
          </p:nvSpPr>
          <p:spPr>
            <a:xfrm>
              <a:off x="21578" y="2071768"/>
              <a:ext cx="570707" cy="50724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개별 보기</a:t>
              </a:r>
            </a:p>
          </p:txBody>
        </p:sp>
        <p:pic>
          <p:nvPicPr>
            <p:cNvPr id="94" name="그래픽 93" descr="사용자 단색으로 채워진">
              <a:extLst>
                <a:ext uri="{FF2B5EF4-FFF2-40B4-BE49-F238E27FC236}">
                  <a16:creationId xmlns:a16="http://schemas.microsoft.com/office/drawing/2014/main" id="{2789145C-9DCD-5143-B858-15DB42013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3429" y="2068992"/>
              <a:ext cx="403490" cy="403490"/>
            </a:xfrm>
            <a:prstGeom prst="rect">
              <a:avLst/>
            </a:prstGeom>
          </p:spPr>
        </p:pic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356C2A4C-76DD-2B4A-92DA-F9E655BA154F}"/>
                </a:ext>
              </a:extLst>
            </p:cNvPr>
            <p:cNvSpPr/>
            <p:nvPr/>
          </p:nvSpPr>
          <p:spPr>
            <a:xfrm>
              <a:off x="23256" y="2585909"/>
              <a:ext cx="570707" cy="50724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기기 관리</a:t>
              </a:r>
            </a:p>
          </p:txBody>
        </p:sp>
        <p:pic>
          <p:nvPicPr>
            <p:cNvPr id="19" name="그래픽 18" descr="태블릿 단색으로 채워진">
              <a:extLst>
                <a:ext uri="{FF2B5EF4-FFF2-40B4-BE49-F238E27FC236}">
                  <a16:creationId xmlns:a16="http://schemas.microsoft.com/office/drawing/2014/main" id="{DFADBDDB-3231-054E-A610-A3D6E414F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1231" y="2579012"/>
              <a:ext cx="436747" cy="436747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AC8CA32-BAED-40CC-98BF-6E0A4CA9C979}"/>
              </a:ext>
            </a:extLst>
          </p:cNvPr>
          <p:cNvGrpSpPr/>
          <p:nvPr/>
        </p:nvGrpSpPr>
        <p:grpSpPr>
          <a:xfrm>
            <a:off x="729190" y="1622880"/>
            <a:ext cx="2496875" cy="2412828"/>
            <a:chOff x="995504" y="1929443"/>
            <a:chExt cx="2747845" cy="2019552"/>
          </a:xfrm>
        </p:grpSpPr>
        <p:grpSp>
          <p:nvGrpSpPr>
            <p:cNvPr id="288" name="그룹 287">
              <a:extLst>
                <a:ext uri="{FF2B5EF4-FFF2-40B4-BE49-F238E27FC236}">
                  <a16:creationId xmlns:a16="http://schemas.microsoft.com/office/drawing/2014/main" id="{60F757BF-5FB9-4B1A-80B7-64235C919D56}"/>
                </a:ext>
              </a:extLst>
            </p:cNvPr>
            <p:cNvGrpSpPr/>
            <p:nvPr/>
          </p:nvGrpSpPr>
          <p:grpSpPr>
            <a:xfrm>
              <a:off x="999564" y="2149792"/>
              <a:ext cx="2743785" cy="1799203"/>
              <a:chOff x="2959772" y="1318874"/>
              <a:chExt cx="3377309" cy="2958844"/>
            </a:xfrm>
          </p:grpSpPr>
          <p:pic>
            <p:nvPicPr>
              <p:cNvPr id="289" name="그림 288">
                <a:extLst>
                  <a:ext uri="{FF2B5EF4-FFF2-40B4-BE49-F238E27FC236}">
                    <a16:creationId xmlns:a16="http://schemas.microsoft.com/office/drawing/2014/main" id="{04A8EF20-671C-4CAF-A762-0BBF1C8873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959772" y="1318874"/>
                <a:ext cx="3377309" cy="2958844"/>
              </a:xfrm>
              <a:prstGeom prst="rect">
                <a:avLst/>
              </a:prstGeom>
            </p:spPr>
          </p:pic>
          <p:grpSp>
            <p:nvGrpSpPr>
              <p:cNvPr id="290" name="그룹 289">
                <a:extLst>
                  <a:ext uri="{FF2B5EF4-FFF2-40B4-BE49-F238E27FC236}">
                    <a16:creationId xmlns:a16="http://schemas.microsoft.com/office/drawing/2014/main" id="{AEB5FC25-BCBA-43BA-8909-48AB7F3B4141}"/>
                  </a:ext>
                </a:extLst>
              </p:cNvPr>
              <p:cNvGrpSpPr/>
              <p:nvPr/>
            </p:nvGrpSpPr>
            <p:grpSpPr>
              <a:xfrm>
                <a:off x="3930428" y="1941420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411" name="타원 410">
                  <a:extLst>
                    <a:ext uri="{FF2B5EF4-FFF2-40B4-BE49-F238E27FC236}">
                      <a16:creationId xmlns:a16="http://schemas.microsoft.com/office/drawing/2014/main" id="{29951E29-1D9B-4863-B861-C10271C5CF88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2" name="이등변 삼각형 411">
                  <a:extLst>
                    <a:ext uri="{FF2B5EF4-FFF2-40B4-BE49-F238E27FC236}">
                      <a16:creationId xmlns:a16="http://schemas.microsoft.com/office/drawing/2014/main" id="{E163D00A-5006-4272-9162-76231F327410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91" name="그룹 290">
                <a:extLst>
                  <a:ext uri="{FF2B5EF4-FFF2-40B4-BE49-F238E27FC236}">
                    <a16:creationId xmlns:a16="http://schemas.microsoft.com/office/drawing/2014/main" id="{B77BCBD0-97ED-44BD-B04B-760D2170A402}"/>
                  </a:ext>
                </a:extLst>
              </p:cNvPr>
              <p:cNvGrpSpPr/>
              <p:nvPr/>
            </p:nvGrpSpPr>
            <p:grpSpPr>
              <a:xfrm>
                <a:off x="4167421" y="2064502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409" name="타원 408">
                  <a:extLst>
                    <a:ext uri="{FF2B5EF4-FFF2-40B4-BE49-F238E27FC236}">
                      <a16:creationId xmlns:a16="http://schemas.microsoft.com/office/drawing/2014/main" id="{4DB29C2B-2DA8-476B-8304-707A8F9CEB09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2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0" name="이등변 삼각형 409">
                  <a:extLst>
                    <a:ext uri="{FF2B5EF4-FFF2-40B4-BE49-F238E27FC236}">
                      <a16:creationId xmlns:a16="http://schemas.microsoft.com/office/drawing/2014/main" id="{AFC7B825-4310-49D5-B235-F3EE8BED8BF5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92" name="그룹 291">
                <a:extLst>
                  <a:ext uri="{FF2B5EF4-FFF2-40B4-BE49-F238E27FC236}">
                    <a16:creationId xmlns:a16="http://schemas.microsoft.com/office/drawing/2014/main" id="{D827ECF6-C17D-4D72-ABC4-82EDC9DB0044}"/>
                  </a:ext>
                </a:extLst>
              </p:cNvPr>
              <p:cNvGrpSpPr/>
              <p:nvPr/>
            </p:nvGrpSpPr>
            <p:grpSpPr>
              <a:xfrm>
                <a:off x="4179274" y="2425161"/>
                <a:ext cx="135762" cy="193082"/>
                <a:chOff x="10386334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407" name="타원 406">
                  <a:extLst>
                    <a:ext uri="{FF2B5EF4-FFF2-40B4-BE49-F238E27FC236}">
                      <a16:creationId xmlns:a16="http://schemas.microsoft.com/office/drawing/2014/main" id="{3392A7E3-C42C-47EA-AE9E-3CDF763D6764}"/>
                    </a:ext>
                  </a:extLst>
                </p:cNvPr>
                <p:cNvSpPr/>
                <p:nvPr/>
              </p:nvSpPr>
              <p:spPr>
                <a:xfrm>
                  <a:off x="10386334" y="2067786"/>
                  <a:ext cx="623825" cy="62382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4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8" name="이등변 삼각형 407">
                  <a:extLst>
                    <a:ext uri="{FF2B5EF4-FFF2-40B4-BE49-F238E27FC236}">
                      <a16:creationId xmlns:a16="http://schemas.microsoft.com/office/drawing/2014/main" id="{E115F973-CBD8-4B77-8B6C-BE9292D9E04C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93" name="그룹 292">
                <a:extLst>
                  <a:ext uri="{FF2B5EF4-FFF2-40B4-BE49-F238E27FC236}">
                    <a16:creationId xmlns:a16="http://schemas.microsoft.com/office/drawing/2014/main" id="{04E63625-99EC-46AC-B4B1-481C1E60A4D0}"/>
                  </a:ext>
                </a:extLst>
              </p:cNvPr>
              <p:cNvGrpSpPr/>
              <p:nvPr/>
            </p:nvGrpSpPr>
            <p:grpSpPr>
              <a:xfrm>
                <a:off x="4472221" y="2369302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405" name="타원 404">
                  <a:extLst>
                    <a:ext uri="{FF2B5EF4-FFF2-40B4-BE49-F238E27FC236}">
                      <a16:creationId xmlns:a16="http://schemas.microsoft.com/office/drawing/2014/main" id="{29242847-BDC6-4D53-914F-BA0A135B9E26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5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6" name="이등변 삼각형 405">
                  <a:extLst>
                    <a:ext uri="{FF2B5EF4-FFF2-40B4-BE49-F238E27FC236}">
                      <a16:creationId xmlns:a16="http://schemas.microsoft.com/office/drawing/2014/main" id="{5A25E250-E42B-47A4-890A-56BE18AEBBB7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94" name="그룹 293">
                <a:extLst>
                  <a:ext uri="{FF2B5EF4-FFF2-40B4-BE49-F238E27FC236}">
                    <a16:creationId xmlns:a16="http://schemas.microsoft.com/office/drawing/2014/main" id="{10EB77BE-1938-4CB9-BFD7-EE85ADEA36B0}"/>
                  </a:ext>
                </a:extLst>
              </p:cNvPr>
              <p:cNvGrpSpPr/>
              <p:nvPr/>
            </p:nvGrpSpPr>
            <p:grpSpPr>
              <a:xfrm>
                <a:off x="4776793" y="2769766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403" name="타원 402">
                  <a:extLst>
                    <a:ext uri="{FF2B5EF4-FFF2-40B4-BE49-F238E27FC236}">
                      <a16:creationId xmlns:a16="http://schemas.microsoft.com/office/drawing/2014/main" id="{C5C6DF55-EBE5-4CB0-92A4-C534B7FD7D81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solidFill>
                  <a:srgbClr val="F8492C"/>
                </a:solidFill>
                <a:ln>
                  <a:solidFill>
                    <a:srgbClr val="F8492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5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4" name="이등변 삼각형 403">
                  <a:extLst>
                    <a:ext uri="{FF2B5EF4-FFF2-40B4-BE49-F238E27FC236}">
                      <a16:creationId xmlns:a16="http://schemas.microsoft.com/office/drawing/2014/main" id="{8426187B-CAA9-4C5C-8635-25080C13926D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solidFill>
                  <a:srgbClr val="F8492C"/>
                </a:solidFill>
                <a:ln>
                  <a:solidFill>
                    <a:srgbClr val="F8492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95" name="그룹 294">
                <a:extLst>
                  <a:ext uri="{FF2B5EF4-FFF2-40B4-BE49-F238E27FC236}">
                    <a16:creationId xmlns:a16="http://schemas.microsoft.com/office/drawing/2014/main" id="{F524E0F6-B74B-456D-A95B-C73D86E2D994}"/>
                  </a:ext>
                </a:extLst>
              </p:cNvPr>
              <p:cNvGrpSpPr/>
              <p:nvPr/>
            </p:nvGrpSpPr>
            <p:grpSpPr>
              <a:xfrm>
                <a:off x="3463909" y="2200264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401" name="타원 400">
                  <a:extLst>
                    <a:ext uri="{FF2B5EF4-FFF2-40B4-BE49-F238E27FC236}">
                      <a16:creationId xmlns:a16="http://schemas.microsoft.com/office/drawing/2014/main" id="{0D83B112-3546-4D66-91A9-F3EF756046BC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2" name="이등변 삼각형 401">
                  <a:extLst>
                    <a:ext uri="{FF2B5EF4-FFF2-40B4-BE49-F238E27FC236}">
                      <a16:creationId xmlns:a16="http://schemas.microsoft.com/office/drawing/2014/main" id="{BF32D19C-D579-4101-BC07-51D0F60031C8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96" name="그룹 295">
                <a:extLst>
                  <a:ext uri="{FF2B5EF4-FFF2-40B4-BE49-F238E27FC236}">
                    <a16:creationId xmlns:a16="http://schemas.microsoft.com/office/drawing/2014/main" id="{F5EB55BD-E944-4C10-9DE2-259EB449F3C2}"/>
                  </a:ext>
                </a:extLst>
              </p:cNvPr>
              <p:cNvGrpSpPr/>
              <p:nvPr/>
            </p:nvGrpSpPr>
            <p:grpSpPr>
              <a:xfrm>
                <a:off x="3653792" y="2538737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399" name="타원 398">
                  <a:extLst>
                    <a:ext uri="{FF2B5EF4-FFF2-40B4-BE49-F238E27FC236}">
                      <a16:creationId xmlns:a16="http://schemas.microsoft.com/office/drawing/2014/main" id="{DF3D1577-1ECF-4869-8BF3-3EC28C5AD68C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0" name="이등변 삼각형 399">
                  <a:extLst>
                    <a:ext uri="{FF2B5EF4-FFF2-40B4-BE49-F238E27FC236}">
                      <a16:creationId xmlns:a16="http://schemas.microsoft.com/office/drawing/2014/main" id="{DA1DDB0C-181F-4F6B-831B-80FEEF6555F3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97" name="그룹 296">
                <a:extLst>
                  <a:ext uri="{FF2B5EF4-FFF2-40B4-BE49-F238E27FC236}">
                    <a16:creationId xmlns:a16="http://schemas.microsoft.com/office/drawing/2014/main" id="{031F84E1-CC5F-44BC-B3E6-85DC4A2413C2}"/>
                  </a:ext>
                </a:extLst>
              </p:cNvPr>
              <p:cNvGrpSpPr/>
              <p:nvPr/>
            </p:nvGrpSpPr>
            <p:grpSpPr>
              <a:xfrm>
                <a:off x="3783041" y="2183267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397" name="타원 396">
                  <a:extLst>
                    <a:ext uri="{FF2B5EF4-FFF2-40B4-BE49-F238E27FC236}">
                      <a16:creationId xmlns:a16="http://schemas.microsoft.com/office/drawing/2014/main" id="{BF176AA4-4D58-4CF4-A494-BE41D7B7E9D5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2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8" name="이등변 삼각형 397">
                  <a:extLst>
                    <a:ext uri="{FF2B5EF4-FFF2-40B4-BE49-F238E27FC236}">
                      <a16:creationId xmlns:a16="http://schemas.microsoft.com/office/drawing/2014/main" id="{ED84D221-604F-49F5-881C-F4B54BBF5FDA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98" name="그룹 297">
                <a:extLst>
                  <a:ext uri="{FF2B5EF4-FFF2-40B4-BE49-F238E27FC236}">
                    <a16:creationId xmlns:a16="http://schemas.microsoft.com/office/drawing/2014/main" id="{487B4903-B083-479A-8959-BB02E9D74EC2}"/>
                  </a:ext>
                </a:extLst>
              </p:cNvPr>
              <p:cNvGrpSpPr/>
              <p:nvPr/>
            </p:nvGrpSpPr>
            <p:grpSpPr>
              <a:xfrm>
                <a:off x="3949359" y="2802285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395" name="타원 394">
                  <a:extLst>
                    <a:ext uri="{FF2B5EF4-FFF2-40B4-BE49-F238E27FC236}">
                      <a16:creationId xmlns:a16="http://schemas.microsoft.com/office/drawing/2014/main" id="{11E8E9F6-05B2-45C5-B5F2-91E1E12E2970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6" name="이등변 삼각형 395">
                  <a:extLst>
                    <a:ext uri="{FF2B5EF4-FFF2-40B4-BE49-F238E27FC236}">
                      <a16:creationId xmlns:a16="http://schemas.microsoft.com/office/drawing/2014/main" id="{23C00749-2BEB-435B-9A00-D9A0BD9C3C3B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99" name="그룹 298">
                <a:extLst>
                  <a:ext uri="{FF2B5EF4-FFF2-40B4-BE49-F238E27FC236}">
                    <a16:creationId xmlns:a16="http://schemas.microsoft.com/office/drawing/2014/main" id="{59A09D94-B43B-4BFE-B67B-C567F131F95B}"/>
                  </a:ext>
                </a:extLst>
              </p:cNvPr>
              <p:cNvGrpSpPr/>
              <p:nvPr/>
            </p:nvGrpSpPr>
            <p:grpSpPr>
              <a:xfrm>
                <a:off x="4282533" y="3004245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393" name="타원 392">
                  <a:extLst>
                    <a:ext uri="{FF2B5EF4-FFF2-40B4-BE49-F238E27FC236}">
                      <a16:creationId xmlns:a16="http://schemas.microsoft.com/office/drawing/2014/main" id="{EF67AED2-67E6-4983-B74C-6B926AA1465F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4" name="이등변 삼각형 393">
                  <a:extLst>
                    <a:ext uri="{FF2B5EF4-FFF2-40B4-BE49-F238E27FC236}">
                      <a16:creationId xmlns:a16="http://schemas.microsoft.com/office/drawing/2014/main" id="{DA82EA09-1E8F-4B84-B81A-E09E3F5881CF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00" name="그룹 299">
                <a:extLst>
                  <a:ext uri="{FF2B5EF4-FFF2-40B4-BE49-F238E27FC236}">
                    <a16:creationId xmlns:a16="http://schemas.microsoft.com/office/drawing/2014/main" id="{D0478C59-E68F-478E-AC7D-F9E3C29E71E2}"/>
                  </a:ext>
                </a:extLst>
              </p:cNvPr>
              <p:cNvGrpSpPr/>
              <p:nvPr/>
            </p:nvGrpSpPr>
            <p:grpSpPr>
              <a:xfrm>
                <a:off x="4017340" y="1778352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391" name="타원 390">
                  <a:extLst>
                    <a:ext uri="{FF2B5EF4-FFF2-40B4-BE49-F238E27FC236}">
                      <a16:creationId xmlns:a16="http://schemas.microsoft.com/office/drawing/2014/main" id="{06D7EB9E-022E-4699-9568-A12462A6C92C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2" name="이등변 삼각형 391">
                  <a:extLst>
                    <a:ext uri="{FF2B5EF4-FFF2-40B4-BE49-F238E27FC236}">
                      <a16:creationId xmlns:a16="http://schemas.microsoft.com/office/drawing/2014/main" id="{799F06ED-E874-46AB-AD27-F22A93867C18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01" name="그룹 300">
                <a:extLst>
                  <a:ext uri="{FF2B5EF4-FFF2-40B4-BE49-F238E27FC236}">
                    <a16:creationId xmlns:a16="http://schemas.microsoft.com/office/drawing/2014/main" id="{309C48AB-957A-4101-AD79-E9B287D54E25}"/>
                  </a:ext>
                </a:extLst>
              </p:cNvPr>
              <p:cNvGrpSpPr/>
              <p:nvPr/>
            </p:nvGrpSpPr>
            <p:grpSpPr>
              <a:xfrm>
                <a:off x="4692274" y="1760803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389" name="타원 388">
                  <a:extLst>
                    <a:ext uri="{FF2B5EF4-FFF2-40B4-BE49-F238E27FC236}">
                      <a16:creationId xmlns:a16="http://schemas.microsoft.com/office/drawing/2014/main" id="{63B8BB14-A972-49CB-B8BE-E091A432425E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0" name="이등변 삼각형 389">
                  <a:extLst>
                    <a:ext uri="{FF2B5EF4-FFF2-40B4-BE49-F238E27FC236}">
                      <a16:creationId xmlns:a16="http://schemas.microsoft.com/office/drawing/2014/main" id="{04D4A437-54BD-4311-BE23-C8FFF797477C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02" name="그룹 301">
                <a:extLst>
                  <a:ext uri="{FF2B5EF4-FFF2-40B4-BE49-F238E27FC236}">
                    <a16:creationId xmlns:a16="http://schemas.microsoft.com/office/drawing/2014/main" id="{D15E70E6-F0FA-4CE2-BD33-A1E14A2A8C5B}"/>
                  </a:ext>
                </a:extLst>
              </p:cNvPr>
              <p:cNvGrpSpPr/>
              <p:nvPr/>
            </p:nvGrpSpPr>
            <p:grpSpPr>
              <a:xfrm>
                <a:off x="4844674" y="1913203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387" name="타원 386">
                  <a:extLst>
                    <a:ext uri="{FF2B5EF4-FFF2-40B4-BE49-F238E27FC236}">
                      <a16:creationId xmlns:a16="http://schemas.microsoft.com/office/drawing/2014/main" id="{0C28AACB-FAD4-43BD-88F1-D60302798BA3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4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8" name="이등변 삼각형 387">
                  <a:extLst>
                    <a:ext uri="{FF2B5EF4-FFF2-40B4-BE49-F238E27FC236}">
                      <a16:creationId xmlns:a16="http://schemas.microsoft.com/office/drawing/2014/main" id="{02E7B792-EFE9-4FD0-A5A7-68F729BF141F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03" name="그룹 302">
                <a:extLst>
                  <a:ext uri="{FF2B5EF4-FFF2-40B4-BE49-F238E27FC236}">
                    <a16:creationId xmlns:a16="http://schemas.microsoft.com/office/drawing/2014/main" id="{5ADC8CB8-9B69-4051-8A12-D4256FD74238}"/>
                  </a:ext>
                </a:extLst>
              </p:cNvPr>
              <p:cNvGrpSpPr/>
              <p:nvPr/>
            </p:nvGrpSpPr>
            <p:grpSpPr>
              <a:xfrm>
                <a:off x="4997074" y="2065603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385" name="타원 384">
                  <a:extLst>
                    <a:ext uri="{FF2B5EF4-FFF2-40B4-BE49-F238E27FC236}">
                      <a16:creationId xmlns:a16="http://schemas.microsoft.com/office/drawing/2014/main" id="{C09936BA-A6F5-4F4A-93FD-0FA616DC4E23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6" name="이등변 삼각형 385">
                  <a:extLst>
                    <a:ext uri="{FF2B5EF4-FFF2-40B4-BE49-F238E27FC236}">
                      <a16:creationId xmlns:a16="http://schemas.microsoft.com/office/drawing/2014/main" id="{FE714D2F-6763-4F55-994B-20195A1D025D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04" name="그룹 303">
                <a:extLst>
                  <a:ext uri="{FF2B5EF4-FFF2-40B4-BE49-F238E27FC236}">
                    <a16:creationId xmlns:a16="http://schemas.microsoft.com/office/drawing/2014/main" id="{BD582A36-F54C-4BE0-B4FA-5D25EF60AADF}"/>
                  </a:ext>
                </a:extLst>
              </p:cNvPr>
              <p:cNvGrpSpPr/>
              <p:nvPr/>
            </p:nvGrpSpPr>
            <p:grpSpPr>
              <a:xfrm>
                <a:off x="5149474" y="2218003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383" name="타원 382">
                  <a:extLst>
                    <a:ext uri="{FF2B5EF4-FFF2-40B4-BE49-F238E27FC236}">
                      <a16:creationId xmlns:a16="http://schemas.microsoft.com/office/drawing/2014/main" id="{97C643FD-359F-42F3-9AB7-FE115DA5BD82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4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4" name="이등변 삼각형 383">
                  <a:extLst>
                    <a:ext uri="{FF2B5EF4-FFF2-40B4-BE49-F238E27FC236}">
                      <a16:creationId xmlns:a16="http://schemas.microsoft.com/office/drawing/2014/main" id="{67342B0D-8BFC-4FE2-A334-3D2E84FB7BBE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05" name="그룹 304">
                <a:extLst>
                  <a:ext uri="{FF2B5EF4-FFF2-40B4-BE49-F238E27FC236}">
                    <a16:creationId xmlns:a16="http://schemas.microsoft.com/office/drawing/2014/main" id="{3BD2E068-44F7-4C44-A942-41CF68F93D91}"/>
                  </a:ext>
                </a:extLst>
              </p:cNvPr>
              <p:cNvGrpSpPr/>
              <p:nvPr/>
            </p:nvGrpSpPr>
            <p:grpSpPr>
              <a:xfrm>
                <a:off x="5034650" y="2792591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381" name="타원 380">
                  <a:extLst>
                    <a:ext uri="{FF2B5EF4-FFF2-40B4-BE49-F238E27FC236}">
                      <a16:creationId xmlns:a16="http://schemas.microsoft.com/office/drawing/2014/main" id="{F1ECBF89-A692-4F37-9D78-38F8C0F8682C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3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2" name="이등변 삼각형 381">
                  <a:extLst>
                    <a:ext uri="{FF2B5EF4-FFF2-40B4-BE49-F238E27FC236}">
                      <a16:creationId xmlns:a16="http://schemas.microsoft.com/office/drawing/2014/main" id="{C8D7C08A-C61D-487B-86BE-AE4A870CD9F5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06" name="그룹 305">
                <a:extLst>
                  <a:ext uri="{FF2B5EF4-FFF2-40B4-BE49-F238E27FC236}">
                    <a16:creationId xmlns:a16="http://schemas.microsoft.com/office/drawing/2014/main" id="{42B0EBA0-9D33-4C2E-B02E-A1DB6CF855A9}"/>
                  </a:ext>
                </a:extLst>
              </p:cNvPr>
              <p:cNvGrpSpPr/>
              <p:nvPr/>
            </p:nvGrpSpPr>
            <p:grpSpPr>
              <a:xfrm>
                <a:off x="4736828" y="3107058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379" name="타원 378">
                  <a:extLst>
                    <a:ext uri="{FF2B5EF4-FFF2-40B4-BE49-F238E27FC236}">
                      <a16:creationId xmlns:a16="http://schemas.microsoft.com/office/drawing/2014/main" id="{6E38AC58-6C59-45A4-BB69-2B28F579E32E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0" name="이등변 삼각형 379">
                  <a:extLst>
                    <a:ext uri="{FF2B5EF4-FFF2-40B4-BE49-F238E27FC236}">
                      <a16:creationId xmlns:a16="http://schemas.microsoft.com/office/drawing/2014/main" id="{18D8083B-A207-4F75-B11A-FCB50313EE0E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07" name="그룹 306">
                <a:extLst>
                  <a:ext uri="{FF2B5EF4-FFF2-40B4-BE49-F238E27FC236}">
                    <a16:creationId xmlns:a16="http://schemas.microsoft.com/office/drawing/2014/main" id="{E7E78B0A-BB41-4958-8A91-DABEB5012B46}"/>
                  </a:ext>
                </a:extLst>
              </p:cNvPr>
              <p:cNvGrpSpPr/>
              <p:nvPr/>
            </p:nvGrpSpPr>
            <p:grpSpPr>
              <a:xfrm>
                <a:off x="4844672" y="3270704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377" name="타원 376">
                  <a:extLst>
                    <a:ext uri="{FF2B5EF4-FFF2-40B4-BE49-F238E27FC236}">
                      <a16:creationId xmlns:a16="http://schemas.microsoft.com/office/drawing/2014/main" id="{097241CB-51ED-4ECF-90BD-9AA241FA3B13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4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8" name="이등변 삼각형 377">
                  <a:extLst>
                    <a:ext uri="{FF2B5EF4-FFF2-40B4-BE49-F238E27FC236}">
                      <a16:creationId xmlns:a16="http://schemas.microsoft.com/office/drawing/2014/main" id="{27807F91-463E-45A4-885A-6640A392FF8B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08" name="그룹 307">
                <a:extLst>
                  <a:ext uri="{FF2B5EF4-FFF2-40B4-BE49-F238E27FC236}">
                    <a16:creationId xmlns:a16="http://schemas.microsoft.com/office/drawing/2014/main" id="{BB2243C6-598B-42BE-AEE2-7D97457A0571}"/>
                  </a:ext>
                </a:extLst>
              </p:cNvPr>
              <p:cNvGrpSpPr/>
              <p:nvPr/>
            </p:nvGrpSpPr>
            <p:grpSpPr>
              <a:xfrm>
                <a:off x="5041628" y="3411858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375" name="타원 374">
                  <a:extLst>
                    <a:ext uri="{FF2B5EF4-FFF2-40B4-BE49-F238E27FC236}">
                      <a16:creationId xmlns:a16="http://schemas.microsoft.com/office/drawing/2014/main" id="{BB3E1443-995D-4E2F-9A63-FC22B6FF7817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6" name="이등변 삼각형 375">
                  <a:extLst>
                    <a:ext uri="{FF2B5EF4-FFF2-40B4-BE49-F238E27FC236}">
                      <a16:creationId xmlns:a16="http://schemas.microsoft.com/office/drawing/2014/main" id="{7A2EB27B-1194-4D35-9CF2-E10ECDFA550B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09" name="그룹 308">
                <a:extLst>
                  <a:ext uri="{FF2B5EF4-FFF2-40B4-BE49-F238E27FC236}">
                    <a16:creationId xmlns:a16="http://schemas.microsoft.com/office/drawing/2014/main" id="{8EAFABAD-8E86-4785-B5E6-B4E121E84968}"/>
                  </a:ext>
                </a:extLst>
              </p:cNvPr>
              <p:cNvGrpSpPr/>
              <p:nvPr/>
            </p:nvGrpSpPr>
            <p:grpSpPr>
              <a:xfrm>
                <a:off x="5177379" y="2576684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373" name="타원 372">
                  <a:extLst>
                    <a:ext uri="{FF2B5EF4-FFF2-40B4-BE49-F238E27FC236}">
                      <a16:creationId xmlns:a16="http://schemas.microsoft.com/office/drawing/2014/main" id="{816D2968-F101-4402-BBF8-6ABCAD12380F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2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4" name="이등변 삼각형 373">
                  <a:extLst>
                    <a:ext uri="{FF2B5EF4-FFF2-40B4-BE49-F238E27FC236}">
                      <a16:creationId xmlns:a16="http://schemas.microsoft.com/office/drawing/2014/main" id="{0EC73C39-EA40-4A98-9565-6D723E184741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10" name="그룹 309">
                <a:extLst>
                  <a:ext uri="{FF2B5EF4-FFF2-40B4-BE49-F238E27FC236}">
                    <a16:creationId xmlns:a16="http://schemas.microsoft.com/office/drawing/2014/main" id="{97CE2133-B950-48A7-B9AE-1B0AAE1B5AB9}"/>
                  </a:ext>
                </a:extLst>
              </p:cNvPr>
              <p:cNvGrpSpPr/>
              <p:nvPr/>
            </p:nvGrpSpPr>
            <p:grpSpPr>
              <a:xfrm>
                <a:off x="5549843" y="2125554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371" name="타원 370">
                  <a:extLst>
                    <a:ext uri="{FF2B5EF4-FFF2-40B4-BE49-F238E27FC236}">
                      <a16:creationId xmlns:a16="http://schemas.microsoft.com/office/drawing/2014/main" id="{48747563-D5FD-4BBF-86DE-554C05535DBA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2" name="이등변 삼각형 371">
                  <a:extLst>
                    <a:ext uri="{FF2B5EF4-FFF2-40B4-BE49-F238E27FC236}">
                      <a16:creationId xmlns:a16="http://schemas.microsoft.com/office/drawing/2014/main" id="{17E729F8-989D-426D-83C7-85FF2ABF8103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11" name="그룹 310">
                <a:extLst>
                  <a:ext uri="{FF2B5EF4-FFF2-40B4-BE49-F238E27FC236}">
                    <a16:creationId xmlns:a16="http://schemas.microsoft.com/office/drawing/2014/main" id="{2646BD67-4914-4335-8B84-C7A7623977EB}"/>
                  </a:ext>
                </a:extLst>
              </p:cNvPr>
              <p:cNvGrpSpPr/>
              <p:nvPr/>
            </p:nvGrpSpPr>
            <p:grpSpPr>
              <a:xfrm>
                <a:off x="5255364" y="3051396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369" name="타원 368">
                  <a:extLst>
                    <a:ext uri="{FF2B5EF4-FFF2-40B4-BE49-F238E27FC236}">
                      <a16:creationId xmlns:a16="http://schemas.microsoft.com/office/drawing/2014/main" id="{00443895-9278-4794-AA0A-9644AADBAF17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0" name="이등변 삼각형 369">
                  <a:extLst>
                    <a:ext uri="{FF2B5EF4-FFF2-40B4-BE49-F238E27FC236}">
                      <a16:creationId xmlns:a16="http://schemas.microsoft.com/office/drawing/2014/main" id="{A5488BF1-CD77-47B7-B3D7-DA04C99A0A9A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12" name="그룹 311">
                <a:extLst>
                  <a:ext uri="{FF2B5EF4-FFF2-40B4-BE49-F238E27FC236}">
                    <a16:creationId xmlns:a16="http://schemas.microsoft.com/office/drawing/2014/main" id="{F7E77BFE-6F70-4480-802F-F0121CE42984}"/>
                  </a:ext>
                </a:extLst>
              </p:cNvPr>
              <p:cNvGrpSpPr/>
              <p:nvPr/>
            </p:nvGrpSpPr>
            <p:grpSpPr>
              <a:xfrm>
                <a:off x="5414081" y="2955759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367" name="타원 366">
                  <a:extLst>
                    <a:ext uri="{FF2B5EF4-FFF2-40B4-BE49-F238E27FC236}">
                      <a16:creationId xmlns:a16="http://schemas.microsoft.com/office/drawing/2014/main" id="{11C5ED80-28E1-4ECC-9BE5-10AD5D66D8BB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8" name="이등변 삼각형 367">
                  <a:extLst>
                    <a:ext uri="{FF2B5EF4-FFF2-40B4-BE49-F238E27FC236}">
                      <a16:creationId xmlns:a16="http://schemas.microsoft.com/office/drawing/2014/main" id="{B696A408-908A-4E97-B97E-A8EB82257835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13" name="그룹 312">
                <a:extLst>
                  <a:ext uri="{FF2B5EF4-FFF2-40B4-BE49-F238E27FC236}">
                    <a16:creationId xmlns:a16="http://schemas.microsoft.com/office/drawing/2014/main" id="{2B70E29F-4051-486E-81C4-594C98840A8A}"/>
                  </a:ext>
                </a:extLst>
              </p:cNvPr>
              <p:cNvGrpSpPr/>
              <p:nvPr/>
            </p:nvGrpSpPr>
            <p:grpSpPr>
              <a:xfrm>
                <a:off x="5487548" y="3260675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365" name="타원 364">
                  <a:extLst>
                    <a:ext uri="{FF2B5EF4-FFF2-40B4-BE49-F238E27FC236}">
                      <a16:creationId xmlns:a16="http://schemas.microsoft.com/office/drawing/2014/main" id="{8024D447-9E20-4C9C-8578-E2136981112B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6" name="이등변 삼각형 365">
                  <a:extLst>
                    <a:ext uri="{FF2B5EF4-FFF2-40B4-BE49-F238E27FC236}">
                      <a16:creationId xmlns:a16="http://schemas.microsoft.com/office/drawing/2014/main" id="{968E26B1-E28F-4E85-91B4-B34D2B8579B6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14" name="그룹 313">
                <a:extLst>
                  <a:ext uri="{FF2B5EF4-FFF2-40B4-BE49-F238E27FC236}">
                    <a16:creationId xmlns:a16="http://schemas.microsoft.com/office/drawing/2014/main" id="{4130AD69-BD34-4402-B422-51D349B37FA2}"/>
                  </a:ext>
                </a:extLst>
              </p:cNvPr>
              <p:cNvGrpSpPr/>
              <p:nvPr/>
            </p:nvGrpSpPr>
            <p:grpSpPr>
              <a:xfrm>
                <a:off x="5685605" y="2810110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363" name="타원 362">
                  <a:extLst>
                    <a:ext uri="{FF2B5EF4-FFF2-40B4-BE49-F238E27FC236}">
                      <a16:creationId xmlns:a16="http://schemas.microsoft.com/office/drawing/2014/main" id="{0DDB0467-67E5-429C-9DD6-9718C5534CF8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이등변 삼각형 363">
                  <a:extLst>
                    <a:ext uri="{FF2B5EF4-FFF2-40B4-BE49-F238E27FC236}">
                      <a16:creationId xmlns:a16="http://schemas.microsoft.com/office/drawing/2014/main" id="{326CEB3B-64EA-4045-84FC-BC313E517158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15" name="그룹 314">
                <a:extLst>
                  <a:ext uri="{FF2B5EF4-FFF2-40B4-BE49-F238E27FC236}">
                    <a16:creationId xmlns:a16="http://schemas.microsoft.com/office/drawing/2014/main" id="{2CCA1529-9DAD-4168-9C79-AF0A5566C2B1}"/>
                  </a:ext>
                </a:extLst>
              </p:cNvPr>
              <p:cNvGrpSpPr/>
              <p:nvPr/>
            </p:nvGrpSpPr>
            <p:grpSpPr>
              <a:xfrm>
                <a:off x="4228610" y="1633243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361" name="타원 360">
                  <a:extLst>
                    <a:ext uri="{FF2B5EF4-FFF2-40B4-BE49-F238E27FC236}">
                      <a16:creationId xmlns:a16="http://schemas.microsoft.com/office/drawing/2014/main" id="{CF5EB201-5151-4074-9794-ED022B8D5502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2" name="이등변 삼각형 361">
                  <a:extLst>
                    <a:ext uri="{FF2B5EF4-FFF2-40B4-BE49-F238E27FC236}">
                      <a16:creationId xmlns:a16="http://schemas.microsoft.com/office/drawing/2014/main" id="{D38AFD96-A648-4881-B18E-BEE1657B614B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16" name="그룹 315">
                <a:extLst>
                  <a:ext uri="{FF2B5EF4-FFF2-40B4-BE49-F238E27FC236}">
                    <a16:creationId xmlns:a16="http://schemas.microsoft.com/office/drawing/2014/main" id="{C905ED20-C4C4-4833-AC84-71A8878EC561}"/>
                  </a:ext>
                </a:extLst>
              </p:cNvPr>
              <p:cNvGrpSpPr/>
              <p:nvPr/>
            </p:nvGrpSpPr>
            <p:grpSpPr>
              <a:xfrm>
                <a:off x="4465151" y="1919859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359" name="타원 358">
                  <a:extLst>
                    <a:ext uri="{FF2B5EF4-FFF2-40B4-BE49-F238E27FC236}">
                      <a16:creationId xmlns:a16="http://schemas.microsoft.com/office/drawing/2014/main" id="{21B2D900-03CA-4F23-B5EA-773A8812BD56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5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0" name="이등변 삼각형 359">
                  <a:extLst>
                    <a:ext uri="{FF2B5EF4-FFF2-40B4-BE49-F238E27FC236}">
                      <a16:creationId xmlns:a16="http://schemas.microsoft.com/office/drawing/2014/main" id="{BCDFE88F-789C-409C-9D34-DAF0AFD23C96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17" name="그룹 316">
                <a:extLst>
                  <a:ext uri="{FF2B5EF4-FFF2-40B4-BE49-F238E27FC236}">
                    <a16:creationId xmlns:a16="http://schemas.microsoft.com/office/drawing/2014/main" id="{D87A7EFD-72BC-4C57-A88A-875D24BEA55C}"/>
                  </a:ext>
                </a:extLst>
              </p:cNvPr>
              <p:cNvGrpSpPr/>
              <p:nvPr/>
            </p:nvGrpSpPr>
            <p:grpSpPr>
              <a:xfrm>
                <a:off x="4617551" y="2072259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357" name="타원 356">
                  <a:extLst>
                    <a:ext uri="{FF2B5EF4-FFF2-40B4-BE49-F238E27FC236}">
                      <a16:creationId xmlns:a16="http://schemas.microsoft.com/office/drawing/2014/main" id="{EC99E29E-C8AD-4B68-8522-9B9DB3761297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8" name="이등변 삼각형 357">
                  <a:extLst>
                    <a:ext uri="{FF2B5EF4-FFF2-40B4-BE49-F238E27FC236}">
                      <a16:creationId xmlns:a16="http://schemas.microsoft.com/office/drawing/2014/main" id="{975B20F1-2C8B-448E-9492-D4B812B5995E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18" name="그룹 317">
                <a:extLst>
                  <a:ext uri="{FF2B5EF4-FFF2-40B4-BE49-F238E27FC236}">
                    <a16:creationId xmlns:a16="http://schemas.microsoft.com/office/drawing/2014/main" id="{6B6D79CC-8AE1-487D-B035-0DDF799B2AE8}"/>
                  </a:ext>
                </a:extLst>
              </p:cNvPr>
              <p:cNvGrpSpPr/>
              <p:nvPr/>
            </p:nvGrpSpPr>
            <p:grpSpPr>
              <a:xfrm>
                <a:off x="4769951" y="2224659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355" name="타원 354">
                  <a:extLst>
                    <a:ext uri="{FF2B5EF4-FFF2-40B4-BE49-F238E27FC236}">
                      <a16:creationId xmlns:a16="http://schemas.microsoft.com/office/drawing/2014/main" id="{DF7BB85C-F5C6-44FF-9848-8554E114CAAD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6" name="이등변 삼각형 355">
                  <a:extLst>
                    <a:ext uri="{FF2B5EF4-FFF2-40B4-BE49-F238E27FC236}">
                      <a16:creationId xmlns:a16="http://schemas.microsoft.com/office/drawing/2014/main" id="{D2C284F2-F932-4498-93AC-D39A9CCE6581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19" name="그룹 318">
                <a:extLst>
                  <a:ext uri="{FF2B5EF4-FFF2-40B4-BE49-F238E27FC236}">
                    <a16:creationId xmlns:a16="http://schemas.microsoft.com/office/drawing/2014/main" id="{7C243F05-E3A8-47AF-A3E6-4D30AB99B9FB}"/>
                  </a:ext>
                </a:extLst>
              </p:cNvPr>
              <p:cNvGrpSpPr/>
              <p:nvPr/>
            </p:nvGrpSpPr>
            <p:grpSpPr>
              <a:xfrm>
                <a:off x="5336301" y="2383602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353" name="타원 352">
                  <a:extLst>
                    <a:ext uri="{FF2B5EF4-FFF2-40B4-BE49-F238E27FC236}">
                      <a16:creationId xmlns:a16="http://schemas.microsoft.com/office/drawing/2014/main" id="{CE8731D8-C5C7-4B8C-90A6-3EA6D5267E11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6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이등변 삼각형 353">
                  <a:extLst>
                    <a:ext uri="{FF2B5EF4-FFF2-40B4-BE49-F238E27FC236}">
                      <a16:creationId xmlns:a16="http://schemas.microsoft.com/office/drawing/2014/main" id="{469ED5A7-FC9C-46E4-B33D-01728921FB9F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0" name="그룹 319">
                <a:extLst>
                  <a:ext uri="{FF2B5EF4-FFF2-40B4-BE49-F238E27FC236}">
                    <a16:creationId xmlns:a16="http://schemas.microsoft.com/office/drawing/2014/main" id="{96AD0A5A-E6FE-403A-B84D-8DA23658B6AB}"/>
                  </a:ext>
                </a:extLst>
              </p:cNvPr>
              <p:cNvGrpSpPr/>
              <p:nvPr/>
            </p:nvGrpSpPr>
            <p:grpSpPr>
              <a:xfrm>
                <a:off x="4668947" y="1410695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351" name="타원 350">
                  <a:extLst>
                    <a:ext uri="{FF2B5EF4-FFF2-40B4-BE49-F238E27FC236}">
                      <a16:creationId xmlns:a16="http://schemas.microsoft.com/office/drawing/2014/main" id="{5F4E376C-150B-49D2-97B9-8106CBD82941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2" name="이등변 삼각형 351">
                  <a:extLst>
                    <a:ext uri="{FF2B5EF4-FFF2-40B4-BE49-F238E27FC236}">
                      <a16:creationId xmlns:a16="http://schemas.microsoft.com/office/drawing/2014/main" id="{7F0E7AAE-0410-44E7-90BF-16EDCC271F94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1" name="그룹 320">
                <a:extLst>
                  <a:ext uri="{FF2B5EF4-FFF2-40B4-BE49-F238E27FC236}">
                    <a16:creationId xmlns:a16="http://schemas.microsoft.com/office/drawing/2014/main" id="{D46037AB-3B4B-4280-B4DD-E4C6436E32C5}"/>
                  </a:ext>
                </a:extLst>
              </p:cNvPr>
              <p:cNvGrpSpPr/>
              <p:nvPr/>
            </p:nvGrpSpPr>
            <p:grpSpPr>
              <a:xfrm>
                <a:off x="5165956" y="1347074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349" name="타원 348">
                  <a:extLst>
                    <a:ext uri="{FF2B5EF4-FFF2-40B4-BE49-F238E27FC236}">
                      <a16:creationId xmlns:a16="http://schemas.microsoft.com/office/drawing/2014/main" id="{F5382A3C-9F55-4C54-A97F-B1D8D14C5967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0" name="이등변 삼각형 349">
                  <a:extLst>
                    <a:ext uri="{FF2B5EF4-FFF2-40B4-BE49-F238E27FC236}">
                      <a16:creationId xmlns:a16="http://schemas.microsoft.com/office/drawing/2014/main" id="{8C2D563F-C558-44ED-B364-7E73D6ECC008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2" name="그룹 321">
                <a:extLst>
                  <a:ext uri="{FF2B5EF4-FFF2-40B4-BE49-F238E27FC236}">
                    <a16:creationId xmlns:a16="http://schemas.microsoft.com/office/drawing/2014/main" id="{558F5902-065A-4F64-B703-3EAC8F3A1B1D}"/>
                  </a:ext>
                </a:extLst>
              </p:cNvPr>
              <p:cNvGrpSpPr/>
              <p:nvPr/>
            </p:nvGrpSpPr>
            <p:grpSpPr>
              <a:xfrm>
                <a:off x="5582966" y="1680526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347" name="타원 346">
                  <a:extLst>
                    <a:ext uri="{FF2B5EF4-FFF2-40B4-BE49-F238E27FC236}">
                      <a16:creationId xmlns:a16="http://schemas.microsoft.com/office/drawing/2014/main" id="{6EC3D3C3-77A9-4DCB-8F30-540D7F045DA7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8" name="이등변 삼각형 347">
                  <a:extLst>
                    <a:ext uri="{FF2B5EF4-FFF2-40B4-BE49-F238E27FC236}">
                      <a16:creationId xmlns:a16="http://schemas.microsoft.com/office/drawing/2014/main" id="{3B9F7B82-9DFB-4D4D-B6C5-8DCE56CCCA93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3" name="그룹 322">
                <a:extLst>
                  <a:ext uri="{FF2B5EF4-FFF2-40B4-BE49-F238E27FC236}">
                    <a16:creationId xmlns:a16="http://schemas.microsoft.com/office/drawing/2014/main" id="{CC2AEC6C-B59E-42E6-92FF-321A53CAC2F1}"/>
                  </a:ext>
                </a:extLst>
              </p:cNvPr>
              <p:cNvGrpSpPr/>
              <p:nvPr/>
            </p:nvGrpSpPr>
            <p:grpSpPr>
              <a:xfrm>
                <a:off x="6020609" y="1959080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345" name="타원 344">
                  <a:extLst>
                    <a:ext uri="{FF2B5EF4-FFF2-40B4-BE49-F238E27FC236}">
                      <a16:creationId xmlns:a16="http://schemas.microsoft.com/office/drawing/2014/main" id="{426A1ACD-81FE-4438-B0D8-FA83FE66D439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6" name="이등변 삼각형 345">
                  <a:extLst>
                    <a:ext uri="{FF2B5EF4-FFF2-40B4-BE49-F238E27FC236}">
                      <a16:creationId xmlns:a16="http://schemas.microsoft.com/office/drawing/2014/main" id="{C49209C0-81CC-4CB6-A736-38A75052B204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4" name="그룹 323">
                <a:extLst>
                  <a:ext uri="{FF2B5EF4-FFF2-40B4-BE49-F238E27FC236}">
                    <a16:creationId xmlns:a16="http://schemas.microsoft.com/office/drawing/2014/main" id="{6B3FCC31-65C7-49B2-9B64-88C5DD80E40E}"/>
                  </a:ext>
                </a:extLst>
              </p:cNvPr>
              <p:cNvGrpSpPr/>
              <p:nvPr/>
            </p:nvGrpSpPr>
            <p:grpSpPr>
              <a:xfrm>
                <a:off x="5923454" y="2360421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343" name="타원 342">
                  <a:extLst>
                    <a:ext uri="{FF2B5EF4-FFF2-40B4-BE49-F238E27FC236}">
                      <a16:creationId xmlns:a16="http://schemas.microsoft.com/office/drawing/2014/main" id="{BE4665E1-D575-4FA4-A581-540A349CB411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4" name="이등변 삼각형 343">
                  <a:extLst>
                    <a:ext uri="{FF2B5EF4-FFF2-40B4-BE49-F238E27FC236}">
                      <a16:creationId xmlns:a16="http://schemas.microsoft.com/office/drawing/2014/main" id="{31A43390-9B78-4D0F-9AC9-38954847F715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5" name="그룹 324">
                <a:extLst>
                  <a:ext uri="{FF2B5EF4-FFF2-40B4-BE49-F238E27FC236}">
                    <a16:creationId xmlns:a16="http://schemas.microsoft.com/office/drawing/2014/main" id="{3AF34AE6-54FB-41DF-8110-06ED3C12F1FD}"/>
                  </a:ext>
                </a:extLst>
              </p:cNvPr>
              <p:cNvGrpSpPr/>
              <p:nvPr/>
            </p:nvGrpSpPr>
            <p:grpSpPr>
              <a:xfrm>
                <a:off x="3682135" y="2723685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341" name="타원 340">
                  <a:extLst>
                    <a:ext uri="{FF2B5EF4-FFF2-40B4-BE49-F238E27FC236}">
                      <a16:creationId xmlns:a16="http://schemas.microsoft.com/office/drawing/2014/main" id="{0F9CBD51-D0B0-4551-81AB-289F4063B64D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3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2" name="이등변 삼각형 341">
                  <a:extLst>
                    <a:ext uri="{FF2B5EF4-FFF2-40B4-BE49-F238E27FC236}">
                      <a16:creationId xmlns:a16="http://schemas.microsoft.com/office/drawing/2014/main" id="{B3871EE4-BF7A-4B20-B9DD-E12ED1C99702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6" name="그룹 325">
                <a:extLst>
                  <a:ext uri="{FF2B5EF4-FFF2-40B4-BE49-F238E27FC236}">
                    <a16:creationId xmlns:a16="http://schemas.microsoft.com/office/drawing/2014/main" id="{D9F75657-3341-49E4-9BE2-C4873BE70079}"/>
                  </a:ext>
                </a:extLst>
              </p:cNvPr>
              <p:cNvGrpSpPr/>
              <p:nvPr/>
            </p:nvGrpSpPr>
            <p:grpSpPr>
              <a:xfrm>
                <a:off x="3493072" y="2938705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339" name="타원 338">
                  <a:extLst>
                    <a:ext uri="{FF2B5EF4-FFF2-40B4-BE49-F238E27FC236}">
                      <a16:creationId xmlns:a16="http://schemas.microsoft.com/office/drawing/2014/main" id="{2A4C9B21-34E6-475A-BB82-7A992E06C98E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0" name="이등변 삼각형 339">
                  <a:extLst>
                    <a:ext uri="{FF2B5EF4-FFF2-40B4-BE49-F238E27FC236}">
                      <a16:creationId xmlns:a16="http://schemas.microsoft.com/office/drawing/2014/main" id="{89628939-8021-4EDE-9762-CA209D5CA2FC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7" name="그룹 326">
                <a:extLst>
                  <a:ext uri="{FF2B5EF4-FFF2-40B4-BE49-F238E27FC236}">
                    <a16:creationId xmlns:a16="http://schemas.microsoft.com/office/drawing/2014/main" id="{F78ACCDE-DE7F-4B4F-A3E7-D474811CBAC3}"/>
                  </a:ext>
                </a:extLst>
              </p:cNvPr>
              <p:cNvGrpSpPr/>
              <p:nvPr/>
            </p:nvGrpSpPr>
            <p:grpSpPr>
              <a:xfrm>
                <a:off x="3529910" y="3295710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337" name="타원 336">
                  <a:extLst>
                    <a:ext uri="{FF2B5EF4-FFF2-40B4-BE49-F238E27FC236}">
                      <a16:creationId xmlns:a16="http://schemas.microsoft.com/office/drawing/2014/main" id="{B807E7DE-81F2-4333-AA4E-324260E30D95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8" name="이등변 삼각형 337">
                  <a:extLst>
                    <a:ext uri="{FF2B5EF4-FFF2-40B4-BE49-F238E27FC236}">
                      <a16:creationId xmlns:a16="http://schemas.microsoft.com/office/drawing/2014/main" id="{BA8EC680-BB61-4E61-83D6-ED21E35DCD62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8" name="그룹 327">
                <a:extLst>
                  <a:ext uri="{FF2B5EF4-FFF2-40B4-BE49-F238E27FC236}">
                    <a16:creationId xmlns:a16="http://schemas.microsoft.com/office/drawing/2014/main" id="{5C877CF4-FFC0-41C0-BF7F-EE983A4076FB}"/>
                  </a:ext>
                </a:extLst>
              </p:cNvPr>
              <p:cNvGrpSpPr/>
              <p:nvPr/>
            </p:nvGrpSpPr>
            <p:grpSpPr>
              <a:xfrm>
                <a:off x="3948795" y="3078398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335" name="타원 334">
                  <a:extLst>
                    <a:ext uri="{FF2B5EF4-FFF2-40B4-BE49-F238E27FC236}">
                      <a16:creationId xmlns:a16="http://schemas.microsoft.com/office/drawing/2014/main" id="{1152002B-6035-4822-92F5-A3634C412B9A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4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6" name="이등변 삼각형 335">
                  <a:extLst>
                    <a:ext uri="{FF2B5EF4-FFF2-40B4-BE49-F238E27FC236}">
                      <a16:creationId xmlns:a16="http://schemas.microsoft.com/office/drawing/2014/main" id="{A65F20E7-E923-4E31-9003-EEF6A1C8BADA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9" name="그룹 328">
                <a:extLst>
                  <a:ext uri="{FF2B5EF4-FFF2-40B4-BE49-F238E27FC236}">
                    <a16:creationId xmlns:a16="http://schemas.microsoft.com/office/drawing/2014/main" id="{786472E0-6EAB-41E1-BB4E-30D5F67A3729}"/>
                  </a:ext>
                </a:extLst>
              </p:cNvPr>
              <p:cNvGrpSpPr/>
              <p:nvPr/>
            </p:nvGrpSpPr>
            <p:grpSpPr>
              <a:xfrm>
                <a:off x="4188749" y="3523924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333" name="타원 332">
                  <a:extLst>
                    <a:ext uri="{FF2B5EF4-FFF2-40B4-BE49-F238E27FC236}">
                      <a16:creationId xmlns:a16="http://schemas.microsoft.com/office/drawing/2014/main" id="{F7311B4B-1CD6-4675-A905-958F8B34C9CE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4" name="이등변 삼각형 333">
                  <a:extLst>
                    <a:ext uri="{FF2B5EF4-FFF2-40B4-BE49-F238E27FC236}">
                      <a16:creationId xmlns:a16="http://schemas.microsoft.com/office/drawing/2014/main" id="{5FADADC8-33B4-4EC7-A262-510040AE55FD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30" name="그룹 329">
                <a:extLst>
                  <a:ext uri="{FF2B5EF4-FFF2-40B4-BE49-F238E27FC236}">
                    <a16:creationId xmlns:a16="http://schemas.microsoft.com/office/drawing/2014/main" id="{9ED3E8A5-86A9-43D9-A3B1-0377D879E69A}"/>
                  </a:ext>
                </a:extLst>
              </p:cNvPr>
              <p:cNvGrpSpPr/>
              <p:nvPr/>
            </p:nvGrpSpPr>
            <p:grpSpPr>
              <a:xfrm>
                <a:off x="4350416" y="3524061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331" name="타원 330">
                  <a:extLst>
                    <a:ext uri="{FF2B5EF4-FFF2-40B4-BE49-F238E27FC236}">
                      <a16:creationId xmlns:a16="http://schemas.microsoft.com/office/drawing/2014/main" id="{8CE6DF60-0360-43FE-9C12-85292DEB988E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5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2" name="이등변 삼각형 331">
                  <a:extLst>
                    <a:ext uri="{FF2B5EF4-FFF2-40B4-BE49-F238E27FC236}">
                      <a16:creationId xmlns:a16="http://schemas.microsoft.com/office/drawing/2014/main" id="{0C23B7C4-0EA7-4BD7-BDB9-1EF4BF882CF0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8FC8750B-A4B7-41F9-B4C5-781A3FE1A9DF}"/>
                </a:ext>
              </a:extLst>
            </p:cNvPr>
            <p:cNvSpPr/>
            <p:nvPr/>
          </p:nvSpPr>
          <p:spPr>
            <a:xfrm>
              <a:off x="995504" y="1929443"/>
              <a:ext cx="2747845" cy="1670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>
                  <a:solidFill>
                    <a:schemeClr val="tx1"/>
                  </a:solidFill>
                </a:rPr>
                <a:t>독거노인 거주지 현황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39" name="차트 538">
            <a:extLst>
              <a:ext uri="{FF2B5EF4-FFF2-40B4-BE49-F238E27FC236}">
                <a16:creationId xmlns:a16="http://schemas.microsoft.com/office/drawing/2014/main" id="{D5E9D0C0-371E-4282-B19E-5011D2CCCDC0}"/>
              </a:ext>
            </a:extLst>
          </p:cNvPr>
          <p:cNvGraphicFramePr/>
          <p:nvPr/>
        </p:nvGraphicFramePr>
        <p:xfrm>
          <a:off x="6095999" y="7639218"/>
          <a:ext cx="7144909" cy="2284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E442FDE-117B-450A-ABFD-6EB18189F661}"/>
              </a:ext>
            </a:extLst>
          </p:cNvPr>
          <p:cNvCxnSpPr>
            <a:cxnSpLocks/>
            <a:stCxn id="5" idx="1"/>
            <a:endCxn id="5" idx="3"/>
          </p:cNvCxnSpPr>
          <p:nvPr/>
        </p:nvCxnSpPr>
        <p:spPr>
          <a:xfrm>
            <a:off x="655907" y="4109149"/>
            <a:ext cx="919419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DB7A6F0-FEB7-43F2-9EF5-14CB528438FA}"/>
              </a:ext>
            </a:extLst>
          </p:cNvPr>
          <p:cNvGrpSpPr/>
          <p:nvPr/>
        </p:nvGrpSpPr>
        <p:grpSpPr>
          <a:xfrm>
            <a:off x="3306316" y="1850863"/>
            <a:ext cx="2053112" cy="815761"/>
            <a:chOff x="3622059" y="1611635"/>
            <a:chExt cx="2053112" cy="81576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5AC88C3-66FA-4C79-B56D-F7CD537669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0234" t="13685" r="16953" b="19815"/>
            <a:stretch/>
          </p:blipFill>
          <p:spPr>
            <a:xfrm>
              <a:off x="4231151" y="1612425"/>
              <a:ext cx="417906" cy="442441"/>
            </a:xfrm>
            <a:prstGeom prst="rect">
              <a:avLst/>
            </a:prstGeom>
            <a:effectLst/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522C31B-6269-45F6-9FDC-5EE1C6874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 rot="10800000">
              <a:off x="3656250" y="1649105"/>
              <a:ext cx="552527" cy="43821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DE7840A-9EA6-4536-90FA-3C5F415EE822}"/>
                </a:ext>
              </a:extLst>
            </p:cNvPr>
            <p:cNvSpPr txBox="1"/>
            <p:nvPr/>
          </p:nvSpPr>
          <p:spPr>
            <a:xfrm>
              <a:off x="3622059" y="2099179"/>
              <a:ext cx="5798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/>
                <a:t>기기상태</a:t>
              </a:r>
              <a:r>
                <a:rPr lang="en-US" altLang="ko-KR" sz="700" dirty="0">
                  <a:solidFill>
                    <a:srgbClr val="FF0000"/>
                  </a:solidFill>
                </a:rPr>
                <a:t>384</a:t>
              </a:r>
              <a:r>
                <a:rPr lang="en-US" altLang="ko-KR" sz="700" dirty="0"/>
                <a:t>/475</a:t>
              </a:r>
              <a:endParaRPr lang="ko-KR" altLang="en-US" sz="700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E0808FEE-77A6-4B52-9AA4-0E06AC04727F}"/>
                </a:ext>
              </a:extLst>
            </p:cNvPr>
            <p:cNvSpPr txBox="1"/>
            <p:nvPr/>
          </p:nvSpPr>
          <p:spPr>
            <a:xfrm>
              <a:off x="4144109" y="2094393"/>
              <a:ext cx="5798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/>
                <a:t>재실여부</a:t>
              </a:r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00B050"/>
                  </a:solidFill>
                </a:rPr>
                <a:t>58</a:t>
              </a:r>
              <a:r>
                <a:rPr lang="en-US" altLang="ko-KR" sz="700" dirty="0"/>
                <a:t>/70</a:t>
              </a:r>
              <a:endParaRPr lang="ko-KR" altLang="en-US" sz="700" dirty="0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838C7CF-86D7-47CF-9B61-236E6ABB3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09023" y="1611635"/>
              <a:ext cx="426482" cy="475458"/>
            </a:xfrm>
            <a:prstGeom prst="rect">
              <a:avLst/>
            </a:prstGeom>
          </p:spPr>
        </p:pic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BBB5CA3F-31E1-4C1B-B629-79A2FBF73DFA}"/>
                </a:ext>
              </a:extLst>
            </p:cNvPr>
            <p:cNvSpPr txBox="1"/>
            <p:nvPr/>
          </p:nvSpPr>
          <p:spPr>
            <a:xfrm>
              <a:off x="4652556" y="2111151"/>
              <a:ext cx="5798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/>
                <a:t>낙상</a:t>
              </a:r>
              <a:endParaRPr lang="en-US" altLang="ko-KR" sz="700" dirty="0"/>
            </a:p>
            <a:p>
              <a:pPr algn="ctr"/>
              <a:r>
                <a:rPr lang="en-US" altLang="ko-KR" sz="700" dirty="0">
                  <a:solidFill>
                    <a:srgbClr val="FF0000"/>
                  </a:solidFill>
                </a:rPr>
                <a:t>7</a:t>
              </a:r>
              <a:r>
                <a:rPr lang="en-US" altLang="ko-KR" sz="700" dirty="0"/>
                <a:t>/6</a:t>
              </a:r>
              <a:endParaRPr lang="ko-KR" altLang="en-US" sz="700" dirty="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300B2BF-5019-46A4-AC41-083D55FE3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63189" y="1654723"/>
              <a:ext cx="490691" cy="456704"/>
            </a:xfrm>
            <a:prstGeom prst="rect">
              <a:avLst/>
            </a:prstGeom>
          </p:spPr>
        </p:pic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6DEC841C-3494-4D9C-AA8B-152B521D446E}"/>
                </a:ext>
              </a:extLst>
            </p:cNvPr>
            <p:cNvSpPr txBox="1"/>
            <p:nvPr/>
          </p:nvSpPr>
          <p:spPr>
            <a:xfrm>
              <a:off x="5139905" y="2119619"/>
              <a:ext cx="5352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 err="1"/>
                <a:t>무호흡</a:t>
              </a:r>
              <a:endParaRPr lang="en-US" altLang="ko-KR" sz="700" dirty="0"/>
            </a:p>
            <a:p>
              <a:pPr algn="ctr"/>
              <a:r>
                <a:rPr lang="en-US" altLang="ko-KR" sz="700" dirty="0"/>
                <a:t>3/3</a:t>
              </a:r>
              <a:endParaRPr lang="ko-KR" altLang="en-US" sz="700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B9A82B1-63B8-4E92-BD70-8BAE63DA5E67}"/>
              </a:ext>
            </a:extLst>
          </p:cNvPr>
          <p:cNvGrpSpPr/>
          <p:nvPr/>
        </p:nvGrpSpPr>
        <p:grpSpPr>
          <a:xfrm>
            <a:off x="3263710" y="2725381"/>
            <a:ext cx="2134612" cy="1296023"/>
            <a:chOff x="3348638" y="2606843"/>
            <a:chExt cx="2578118" cy="1360093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D0B4DE2-3B24-4ADB-9086-348DFC6E5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348638" y="2696965"/>
              <a:ext cx="2578118" cy="1269971"/>
            </a:xfrm>
            <a:prstGeom prst="rect">
              <a:avLst/>
            </a:prstGeom>
            <a:ln>
              <a:noFill/>
            </a:ln>
          </p:spPr>
        </p:pic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EEE80876-854D-4F03-9517-1ED9C331AD1C}"/>
                </a:ext>
              </a:extLst>
            </p:cNvPr>
            <p:cNvSpPr/>
            <p:nvPr/>
          </p:nvSpPr>
          <p:spPr>
            <a:xfrm>
              <a:off x="3373941" y="2606843"/>
              <a:ext cx="2462560" cy="1636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>
                  <a:solidFill>
                    <a:schemeClr val="tx1"/>
                  </a:solidFill>
                </a:rPr>
                <a:t>이번주 위급상황 발생건수</a:t>
              </a:r>
            </a:p>
          </p:txBody>
        </p:sp>
      </p:grpSp>
      <p:sp>
        <p:nvSpPr>
          <p:cNvPr id="453" name="직사각형 452">
            <a:extLst>
              <a:ext uri="{FF2B5EF4-FFF2-40B4-BE49-F238E27FC236}">
                <a16:creationId xmlns:a16="http://schemas.microsoft.com/office/drawing/2014/main" id="{2EB9B299-13E8-411B-A35E-012179179F2C}"/>
              </a:ext>
            </a:extLst>
          </p:cNvPr>
          <p:cNvSpPr/>
          <p:nvPr/>
        </p:nvSpPr>
        <p:spPr>
          <a:xfrm>
            <a:off x="3287848" y="1625613"/>
            <a:ext cx="2071580" cy="195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>
                <a:solidFill>
                  <a:schemeClr val="tx1"/>
                </a:solidFill>
              </a:rPr>
              <a:t>금일 종합 상태 표시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9739CC7-FC97-44A2-8945-E1913D128241}"/>
              </a:ext>
            </a:extLst>
          </p:cNvPr>
          <p:cNvGrpSpPr/>
          <p:nvPr/>
        </p:nvGrpSpPr>
        <p:grpSpPr>
          <a:xfrm>
            <a:off x="3757044" y="7337967"/>
            <a:ext cx="1503480" cy="2187737"/>
            <a:chOff x="3757044" y="7337967"/>
            <a:chExt cx="1503480" cy="2187737"/>
          </a:xfrm>
        </p:grpSpPr>
        <p:pic>
          <p:nvPicPr>
            <p:cNvPr id="450" name="그림 449">
              <a:extLst>
                <a:ext uri="{FF2B5EF4-FFF2-40B4-BE49-F238E27FC236}">
                  <a16:creationId xmlns:a16="http://schemas.microsoft.com/office/drawing/2014/main" id="{1E560CF4-A9D7-4AE2-893B-EA52939C3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757044" y="7337967"/>
              <a:ext cx="1503480" cy="2178993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49A2DD1-D5E7-4320-811E-2C8D723C9D02}"/>
                </a:ext>
              </a:extLst>
            </p:cNvPr>
            <p:cNvSpPr/>
            <p:nvPr/>
          </p:nvSpPr>
          <p:spPr>
            <a:xfrm>
              <a:off x="3809531" y="8352586"/>
              <a:ext cx="1416078" cy="117311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85FB492-7C21-4AC0-9801-BB70B7013EA5}"/>
                </a:ext>
              </a:extLst>
            </p:cNvPr>
            <p:cNvSpPr/>
            <p:nvPr/>
          </p:nvSpPr>
          <p:spPr>
            <a:xfrm>
              <a:off x="4310267" y="7488715"/>
              <a:ext cx="193192" cy="4571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450" noProof="1">
                  <a:solidFill>
                    <a:srgbClr val="0070C0"/>
                  </a:solidFill>
                </a:rPr>
                <a:t>강상근</a:t>
              </a:r>
            </a:p>
          </p:txBody>
        </p:sp>
        <p:sp>
          <p:nvSpPr>
            <p:cNvPr id="454" name="직사각형 453">
              <a:extLst>
                <a:ext uri="{FF2B5EF4-FFF2-40B4-BE49-F238E27FC236}">
                  <a16:creationId xmlns:a16="http://schemas.microsoft.com/office/drawing/2014/main" id="{F84C0628-50B6-48D8-A9CF-569BB9B0EF08}"/>
                </a:ext>
              </a:extLst>
            </p:cNvPr>
            <p:cNvSpPr/>
            <p:nvPr/>
          </p:nvSpPr>
          <p:spPr>
            <a:xfrm>
              <a:off x="4314500" y="7703890"/>
              <a:ext cx="193192" cy="4571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450" noProof="1">
                  <a:solidFill>
                    <a:srgbClr val="0070C0"/>
                  </a:solidFill>
                </a:rPr>
                <a:t>강상근</a:t>
              </a:r>
            </a:p>
          </p:txBody>
        </p:sp>
        <p:sp>
          <p:nvSpPr>
            <p:cNvPr id="455" name="직사각형 454">
              <a:extLst>
                <a:ext uri="{FF2B5EF4-FFF2-40B4-BE49-F238E27FC236}">
                  <a16:creationId xmlns:a16="http://schemas.microsoft.com/office/drawing/2014/main" id="{CFAE4A7F-7F97-4D02-87F0-0C5E6B865ABB}"/>
                </a:ext>
              </a:extLst>
            </p:cNvPr>
            <p:cNvSpPr/>
            <p:nvPr/>
          </p:nvSpPr>
          <p:spPr>
            <a:xfrm>
              <a:off x="4314500" y="7912474"/>
              <a:ext cx="193192" cy="4571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450" noProof="1">
                  <a:solidFill>
                    <a:srgbClr val="0070C0"/>
                  </a:solidFill>
                </a:rPr>
                <a:t>강상근</a:t>
              </a:r>
            </a:p>
          </p:txBody>
        </p:sp>
        <p:sp>
          <p:nvSpPr>
            <p:cNvPr id="456" name="직사각형 455">
              <a:extLst>
                <a:ext uri="{FF2B5EF4-FFF2-40B4-BE49-F238E27FC236}">
                  <a16:creationId xmlns:a16="http://schemas.microsoft.com/office/drawing/2014/main" id="{C1E7D936-5FC0-4BB2-B2D2-287A75EECB2B}"/>
                </a:ext>
              </a:extLst>
            </p:cNvPr>
            <p:cNvSpPr/>
            <p:nvPr/>
          </p:nvSpPr>
          <p:spPr>
            <a:xfrm>
              <a:off x="4310267" y="8246550"/>
              <a:ext cx="193192" cy="4571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450" noProof="1">
                  <a:solidFill>
                    <a:srgbClr val="0070C0"/>
                  </a:solidFill>
                </a:rPr>
                <a:t>강상근</a:t>
              </a:r>
            </a:p>
          </p:txBody>
        </p:sp>
      </p:grp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CDA6DF96-FC67-4A5A-B162-4372EB8147A8}"/>
              </a:ext>
            </a:extLst>
          </p:cNvPr>
          <p:cNvSpPr/>
          <p:nvPr/>
        </p:nvSpPr>
        <p:spPr>
          <a:xfrm>
            <a:off x="725014" y="4248882"/>
            <a:ext cx="2496875" cy="1995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>
                <a:solidFill>
                  <a:schemeClr val="tx1"/>
                </a:solidFill>
              </a:rPr>
              <a:t>센서 작동 현황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B536F9-F3CE-49E3-AD5E-0C1153698D47}"/>
              </a:ext>
            </a:extLst>
          </p:cNvPr>
          <p:cNvSpPr txBox="1"/>
          <p:nvPr/>
        </p:nvSpPr>
        <p:spPr>
          <a:xfrm>
            <a:off x="732879" y="4533499"/>
            <a:ext cx="16544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재실중인 독거노인 수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6CE784F4-6926-4BC7-BE2F-9E9087486F3F}"/>
              </a:ext>
            </a:extLst>
          </p:cNvPr>
          <p:cNvSpPr txBox="1"/>
          <p:nvPr/>
        </p:nvSpPr>
        <p:spPr>
          <a:xfrm>
            <a:off x="2662300" y="4521933"/>
            <a:ext cx="7328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6"/>
                </a:solidFill>
              </a:rPr>
              <a:t>58</a:t>
            </a:r>
            <a:r>
              <a:rPr lang="en-US" altLang="ko-KR" sz="1000" dirty="0"/>
              <a:t>/71</a:t>
            </a:r>
            <a:endParaRPr lang="ko-KR" altLang="en-US" sz="1000" dirty="0"/>
          </a:p>
        </p:txBody>
      </p:sp>
      <p:pic>
        <p:nvPicPr>
          <p:cNvPr id="426" name="그림 425">
            <a:extLst>
              <a:ext uri="{FF2B5EF4-FFF2-40B4-BE49-F238E27FC236}">
                <a16:creationId xmlns:a16="http://schemas.microsoft.com/office/drawing/2014/main" id="{79B1E7AE-E91D-433B-AA6E-B2EF93B24893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7796" t="16451" r="13596" b="13046"/>
          <a:stretch/>
        </p:blipFill>
        <p:spPr>
          <a:xfrm>
            <a:off x="2556177" y="4829827"/>
            <a:ext cx="595198" cy="500836"/>
          </a:xfrm>
          <a:prstGeom prst="rect">
            <a:avLst/>
          </a:prstGeom>
        </p:spPr>
      </p:pic>
      <p:pic>
        <p:nvPicPr>
          <p:cNvPr id="427" name="그림 426">
            <a:extLst>
              <a:ext uri="{FF2B5EF4-FFF2-40B4-BE49-F238E27FC236}">
                <a16:creationId xmlns:a16="http://schemas.microsoft.com/office/drawing/2014/main" id="{7C2575EC-E7F6-4307-9633-59027639E25F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colorTemperature colorTemp="11045"/>
                    </a14:imgEffect>
                  </a14:imgLayer>
                </a14:imgProps>
              </a:ext>
            </a:extLst>
          </a:blip>
          <a:srcRect l="8423" t="17832" r="23994" b="13266"/>
          <a:stretch/>
        </p:blipFill>
        <p:spPr>
          <a:xfrm>
            <a:off x="2069708" y="4862455"/>
            <a:ext cx="419736" cy="484729"/>
          </a:xfrm>
          <a:prstGeom prst="rect">
            <a:avLst/>
          </a:prstGeom>
        </p:spPr>
      </p:pic>
      <p:pic>
        <p:nvPicPr>
          <p:cNvPr id="428" name="그림 427">
            <a:extLst>
              <a:ext uri="{FF2B5EF4-FFF2-40B4-BE49-F238E27FC236}">
                <a16:creationId xmlns:a16="http://schemas.microsoft.com/office/drawing/2014/main" id="{1DE36F43-9C92-4059-BEB5-234125CA0139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3103" t="16378" r="20486" b="19136"/>
          <a:stretch/>
        </p:blipFill>
        <p:spPr>
          <a:xfrm>
            <a:off x="1960924" y="5712003"/>
            <a:ext cx="635031" cy="518095"/>
          </a:xfrm>
          <a:prstGeom prst="rect">
            <a:avLst/>
          </a:prstGeom>
        </p:spPr>
      </p:pic>
      <p:pic>
        <p:nvPicPr>
          <p:cNvPr id="429" name="그림 428">
            <a:extLst>
              <a:ext uri="{FF2B5EF4-FFF2-40B4-BE49-F238E27FC236}">
                <a16:creationId xmlns:a16="http://schemas.microsoft.com/office/drawing/2014/main" id="{B74E76F5-BCB5-4971-B5A5-97C2BCBF1D11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5018" t="14932" r="7248" b="17912"/>
          <a:stretch/>
        </p:blipFill>
        <p:spPr>
          <a:xfrm>
            <a:off x="2579990" y="5731761"/>
            <a:ext cx="632397" cy="435150"/>
          </a:xfrm>
          <a:prstGeom prst="rect">
            <a:avLst/>
          </a:prstGeom>
        </p:spPr>
      </p:pic>
      <p:sp>
        <p:nvSpPr>
          <p:cNvPr id="430" name="TextBox 429">
            <a:extLst>
              <a:ext uri="{FF2B5EF4-FFF2-40B4-BE49-F238E27FC236}">
                <a16:creationId xmlns:a16="http://schemas.microsoft.com/office/drawing/2014/main" id="{8A57747D-2E42-41D9-8CF2-360121714802}"/>
              </a:ext>
            </a:extLst>
          </p:cNvPr>
          <p:cNvSpPr txBox="1"/>
          <p:nvPr/>
        </p:nvSpPr>
        <p:spPr>
          <a:xfrm>
            <a:off x="1985459" y="5343459"/>
            <a:ext cx="579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/>
              <a:t>화장실</a:t>
            </a:r>
            <a:endParaRPr lang="en-US" altLang="ko-KR" sz="700" dirty="0"/>
          </a:p>
          <a:p>
            <a:pPr algn="ctr"/>
            <a:r>
              <a:rPr lang="en-US" altLang="ko-KR" sz="700" dirty="0">
                <a:solidFill>
                  <a:srgbClr val="FF0000"/>
                </a:solidFill>
              </a:rPr>
              <a:t>80</a:t>
            </a:r>
            <a:r>
              <a:rPr lang="en-US" altLang="ko-KR" sz="700" dirty="0"/>
              <a:t>/84</a:t>
            </a:r>
            <a:endParaRPr lang="ko-KR" altLang="en-US" sz="700" dirty="0"/>
          </a:p>
        </p:txBody>
      </p:sp>
      <p:sp>
        <p:nvSpPr>
          <p:cNvPr id="431" name="TextBox 430">
            <a:extLst>
              <a:ext uri="{FF2B5EF4-FFF2-40B4-BE49-F238E27FC236}">
                <a16:creationId xmlns:a16="http://schemas.microsoft.com/office/drawing/2014/main" id="{EEA0BF59-3C1F-4C18-9980-7EFC2FF039F6}"/>
              </a:ext>
            </a:extLst>
          </p:cNvPr>
          <p:cNvSpPr txBox="1"/>
          <p:nvPr/>
        </p:nvSpPr>
        <p:spPr>
          <a:xfrm>
            <a:off x="2579990" y="5332258"/>
            <a:ext cx="579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/>
              <a:t>침실</a:t>
            </a:r>
            <a:endParaRPr lang="en-US" altLang="ko-KR" sz="700" dirty="0"/>
          </a:p>
          <a:p>
            <a:pPr algn="ctr"/>
            <a:r>
              <a:rPr lang="en-US" altLang="ko-KR" sz="700" dirty="0">
                <a:solidFill>
                  <a:srgbClr val="FF0000"/>
                </a:solidFill>
              </a:rPr>
              <a:t>116</a:t>
            </a:r>
            <a:r>
              <a:rPr lang="en-US" altLang="ko-KR" sz="700" dirty="0"/>
              <a:t>/138</a:t>
            </a:r>
            <a:endParaRPr lang="ko-KR" altLang="en-US" sz="700" dirty="0"/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C7619E16-B157-48FD-B162-9E746ECD6586}"/>
              </a:ext>
            </a:extLst>
          </p:cNvPr>
          <p:cNvSpPr txBox="1"/>
          <p:nvPr/>
        </p:nvSpPr>
        <p:spPr>
          <a:xfrm>
            <a:off x="2006476" y="6224582"/>
            <a:ext cx="579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/>
              <a:t>거실</a:t>
            </a:r>
            <a:endParaRPr lang="en-US" altLang="ko-KR" sz="700" dirty="0"/>
          </a:p>
          <a:p>
            <a:pPr algn="ctr"/>
            <a:r>
              <a:rPr lang="en-US" altLang="ko-KR" sz="700" dirty="0">
                <a:solidFill>
                  <a:srgbClr val="FF0000"/>
                </a:solidFill>
              </a:rPr>
              <a:t>136</a:t>
            </a:r>
            <a:r>
              <a:rPr lang="en-US" altLang="ko-KR" sz="700" dirty="0"/>
              <a:t>/144</a:t>
            </a:r>
            <a:endParaRPr lang="ko-KR" altLang="en-US" sz="700" dirty="0"/>
          </a:p>
        </p:txBody>
      </p:sp>
      <p:sp>
        <p:nvSpPr>
          <p:cNvPr id="459" name="TextBox 458">
            <a:extLst>
              <a:ext uri="{FF2B5EF4-FFF2-40B4-BE49-F238E27FC236}">
                <a16:creationId xmlns:a16="http://schemas.microsoft.com/office/drawing/2014/main" id="{160A1EAB-4653-4628-AB3A-948372E05A95}"/>
              </a:ext>
            </a:extLst>
          </p:cNvPr>
          <p:cNvSpPr txBox="1"/>
          <p:nvPr/>
        </p:nvSpPr>
        <p:spPr>
          <a:xfrm>
            <a:off x="2600856" y="6231698"/>
            <a:ext cx="579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/>
              <a:t>부엌</a:t>
            </a:r>
            <a:endParaRPr lang="en-US" altLang="ko-KR" sz="700" dirty="0"/>
          </a:p>
          <a:p>
            <a:pPr algn="ctr"/>
            <a:r>
              <a:rPr lang="en-US" altLang="ko-KR" sz="700" dirty="0">
                <a:solidFill>
                  <a:srgbClr val="FF0000"/>
                </a:solidFill>
              </a:rPr>
              <a:t>92</a:t>
            </a:r>
            <a:r>
              <a:rPr lang="en-US" altLang="ko-KR" sz="700" dirty="0"/>
              <a:t>/109</a:t>
            </a:r>
            <a:endParaRPr lang="ko-KR" altLang="en-US" sz="700" dirty="0"/>
          </a:p>
        </p:txBody>
      </p: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65B379D7-743F-4B6D-865A-7073776C91C2}"/>
              </a:ext>
            </a:extLst>
          </p:cNvPr>
          <p:cNvGrpSpPr/>
          <p:nvPr/>
        </p:nvGrpSpPr>
        <p:grpSpPr>
          <a:xfrm>
            <a:off x="8086232" y="1625370"/>
            <a:ext cx="1686705" cy="2420344"/>
            <a:chOff x="8086232" y="1625370"/>
            <a:chExt cx="1686705" cy="2420344"/>
          </a:xfrm>
        </p:grpSpPr>
        <p:pic>
          <p:nvPicPr>
            <p:cNvPr id="462" name="그림 461">
              <a:extLst>
                <a:ext uri="{FF2B5EF4-FFF2-40B4-BE49-F238E27FC236}">
                  <a16:creationId xmlns:a16="http://schemas.microsoft.com/office/drawing/2014/main" id="{258D7BF1-8BCC-4BE8-92C8-01B4D3719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086232" y="1866721"/>
              <a:ext cx="1503480" cy="2178993"/>
            </a:xfrm>
            <a:prstGeom prst="rect">
              <a:avLst/>
            </a:prstGeom>
          </p:spPr>
        </p:pic>
        <p:sp>
          <p:nvSpPr>
            <p:cNvPr id="463" name="직사각형 462">
              <a:extLst>
                <a:ext uri="{FF2B5EF4-FFF2-40B4-BE49-F238E27FC236}">
                  <a16:creationId xmlns:a16="http://schemas.microsoft.com/office/drawing/2014/main" id="{218DD516-8C47-45A8-9C66-DA68E52BC8CC}"/>
                </a:ext>
              </a:extLst>
            </p:cNvPr>
            <p:cNvSpPr/>
            <p:nvPr/>
          </p:nvSpPr>
          <p:spPr>
            <a:xfrm>
              <a:off x="8139613" y="1625370"/>
              <a:ext cx="1392318" cy="1978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0" rtlCol="0" anchor="ctr"/>
            <a:lstStyle/>
            <a:p>
              <a:r>
                <a:rPr lang="ko-KR" altLang="en-US" sz="900" b="1" dirty="0">
                  <a:solidFill>
                    <a:schemeClr val="tx1"/>
                  </a:solidFill>
                </a:rPr>
                <a:t>실시간 사고 현황</a:t>
              </a:r>
            </a:p>
          </p:txBody>
        </p:sp>
        <p:grpSp>
          <p:nvGrpSpPr>
            <p:cNvPr id="464" name="그룹 463">
              <a:extLst>
                <a:ext uri="{FF2B5EF4-FFF2-40B4-BE49-F238E27FC236}">
                  <a16:creationId xmlns:a16="http://schemas.microsoft.com/office/drawing/2014/main" id="{B67CA763-49C0-4749-AF58-92AC74DB0839}"/>
                </a:ext>
              </a:extLst>
            </p:cNvPr>
            <p:cNvGrpSpPr/>
            <p:nvPr/>
          </p:nvGrpSpPr>
          <p:grpSpPr>
            <a:xfrm>
              <a:off x="9570167" y="1625683"/>
              <a:ext cx="202770" cy="196758"/>
              <a:chOff x="9034622" y="725617"/>
              <a:chExt cx="325552" cy="327238"/>
            </a:xfrm>
          </p:grpSpPr>
          <p:sp>
            <p:nvSpPr>
              <p:cNvPr id="472" name="직사각형 471">
                <a:extLst>
                  <a:ext uri="{FF2B5EF4-FFF2-40B4-BE49-F238E27FC236}">
                    <a16:creationId xmlns:a16="http://schemas.microsoft.com/office/drawing/2014/main" id="{5FADE2A0-C6C5-4802-994E-3F9CC4033867}"/>
                  </a:ext>
                </a:extLst>
              </p:cNvPr>
              <p:cNvSpPr/>
              <p:nvPr/>
            </p:nvSpPr>
            <p:spPr>
              <a:xfrm>
                <a:off x="9034622" y="725617"/>
                <a:ext cx="325552" cy="32723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9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473" name="그림 472">
                <a:extLst>
                  <a:ext uri="{FF2B5EF4-FFF2-40B4-BE49-F238E27FC236}">
                    <a16:creationId xmlns:a16="http://schemas.microsoft.com/office/drawing/2014/main" id="{67CF36B0-ACB6-465D-923B-7C257A2879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083698" y="738997"/>
                <a:ext cx="248973" cy="290845"/>
              </a:xfrm>
              <a:prstGeom prst="rect">
                <a:avLst/>
              </a:prstGeom>
            </p:spPr>
          </p:pic>
        </p:grpSp>
        <p:pic>
          <p:nvPicPr>
            <p:cNvPr id="465" name="그림 464">
              <a:extLst>
                <a:ext uri="{FF2B5EF4-FFF2-40B4-BE49-F238E27FC236}">
                  <a16:creationId xmlns:a16="http://schemas.microsoft.com/office/drawing/2014/main" id="{8F01C7BB-0136-4FA6-9726-DAB7500F1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143822" y="3818983"/>
              <a:ext cx="498854" cy="205410"/>
            </a:xfrm>
            <a:prstGeom prst="rect">
              <a:avLst/>
            </a:prstGeom>
          </p:spPr>
        </p:pic>
        <p:pic>
          <p:nvPicPr>
            <p:cNvPr id="466" name="그림 465">
              <a:extLst>
                <a:ext uri="{FF2B5EF4-FFF2-40B4-BE49-F238E27FC236}">
                  <a16:creationId xmlns:a16="http://schemas.microsoft.com/office/drawing/2014/main" id="{A5F299AB-C284-43E6-AB1A-EBDADC44E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143422" y="3615823"/>
              <a:ext cx="498854" cy="205410"/>
            </a:xfrm>
            <a:prstGeom prst="rect">
              <a:avLst/>
            </a:prstGeom>
          </p:spPr>
        </p:pic>
        <p:pic>
          <p:nvPicPr>
            <p:cNvPr id="467" name="그림 466">
              <a:extLst>
                <a:ext uri="{FF2B5EF4-FFF2-40B4-BE49-F238E27FC236}">
                  <a16:creationId xmlns:a16="http://schemas.microsoft.com/office/drawing/2014/main" id="{B65AAC08-725C-4B64-ADA5-697EAB639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152986" y="3070326"/>
              <a:ext cx="498854" cy="205410"/>
            </a:xfrm>
            <a:prstGeom prst="rect">
              <a:avLst/>
            </a:prstGeom>
          </p:spPr>
        </p:pic>
        <p:pic>
          <p:nvPicPr>
            <p:cNvPr id="468" name="그림 467">
              <a:extLst>
                <a:ext uri="{FF2B5EF4-FFF2-40B4-BE49-F238E27FC236}">
                  <a16:creationId xmlns:a16="http://schemas.microsoft.com/office/drawing/2014/main" id="{873AE22C-8D89-4B83-9431-E1514430C8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t="8213"/>
            <a:stretch/>
          </p:blipFill>
          <p:spPr>
            <a:xfrm>
              <a:off x="8157868" y="3438740"/>
              <a:ext cx="461496" cy="160933"/>
            </a:xfrm>
            <a:prstGeom prst="rect">
              <a:avLst/>
            </a:prstGeom>
          </p:spPr>
        </p:pic>
        <p:pic>
          <p:nvPicPr>
            <p:cNvPr id="469" name="그림 468">
              <a:extLst>
                <a:ext uri="{FF2B5EF4-FFF2-40B4-BE49-F238E27FC236}">
                  <a16:creationId xmlns:a16="http://schemas.microsoft.com/office/drawing/2014/main" id="{030F224E-056C-45BD-89D3-59CD785F48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t="8213"/>
            <a:stretch/>
          </p:blipFill>
          <p:spPr>
            <a:xfrm>
              <a:off x="8166177" y="2692839"/>
              <a:ext cx="461496" cy="160933"/>
            </a:xfrm>
            <a:prstGeom prst="rect">
              <a:avLst/>
            </a:prstGeom>
          </p:spPr>
        </p:pic>
        <p:pic>
          <p:nvPicPr>
            <p:cNvPr id="470" name="그림 469">
              <a:extLst>
                <a:ext uri="{FF2B5EF4-FFF2-40B4-BE49-F238E27FC236}">
                  <a16:creationId xmlns:a16="http://schemas.microsoft.com/office/drawing/2014/main" id="{A0A95FA5-F934-4E6F-A0F3-96DFE8D2D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157868" y="2875059"/>
              <a:ext cx="498854" cy="205410"/>
            </a:xfrm>
            <a:prstGeom prst="rect">
              <a:avLst/>
            </a:prstGeom>
          </p:spPr>
        </p:pic>
        <p:sp>
          <p:nvSpPr>
            <p:cNvPr id="471" name="직사각형 470">
              <a:extLst>
                <a:ext uri="{FF2B5EF4-FFF2-40B4-BE49-F238E27FC236}">
                  <a16:creationId xmlns:a16="http://schemas.microsoft.com/office/drawing/2014/main" id="{8E01FC3B-A0B7-4D0C-89AE-A7F31559209B}"/>
                </a:ext>
              </a:extLst>
            </p:cNvPr>
            <p:cNvSpPr/>
            <p:nvPr/>
          </p:nvSpPr>
          <p:spPr>
            <a:xfrm>
              <a:off x="8633375" y="2013093"/>
              <a:ext cx="193192" cy="4571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450" noProof="1">
                  <a:solidFill>
                    <a:srgbClr val="0070C0"/>
                  </a:solidFill>
                </a:rPr>
                <a:t>강상근</a:t>
              </a:r>
            </a:p>
          </p:txBody>
        </p:sp>
      </p:grpSp>
      <p:graphicFrame>
        <p:nvGraphicFramePr>
          <p:cNvPr id="474" name="차트 473">
            <a:extLst>
              <a:ext uri="{FF2B5EF4-FFF2-40B4-BE49-F238E27FC236}">
                <a16:creationId xmlns:a16="http://schemas.microsoft.com/office/drawing/2014/main" id="{147865CC-5A0C-46E1-93CB-CD3E975B940F}"/>
              </a:ext>
            </a:extLst>
          </p:cNvPr>
          <p:cNvGraphicFramePr/>
          <p:nvPr/>
        </p:nvGraphicFramePr>
        <p:xfrm>
          <a:off x="3455560" y="4274209"/>
          <a:ext cx="1750216" cy="16061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4"/>
          </a:graphicData>
        </a:graphic>
      </p:graphicFrame>
      <p:sp>
        <p:nvSpPr>
          <p:cNvPr id="475" name="직사각형 474">
            <a:extLst>
              <a:ext uri="{FF2B5EF4-FFF2-40B4-BE49-F238E27FC236}">
                <a16:creationId xmlns:a16="http://schemas.microsoft.com/office/drawing/2014/main" id="{0D350389-2EB9-410A-9FB3-0DB4C0B9E762}"/>
              </a:ext>
            </a:extLst>
          </p:cNvPr>
          <p:cNvSpPr/>
          <p:nvPr/>
        </p:nvSpPr>
        <p:spPr>
          <a:xfrm>
            <a:off x="3272648" y="4248884"/>
            <a:ext cx="2174722" cy="194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>
                <a:solidFill>
                  <a:schemeClr val="tx1"/>
                </a:solidFill>
              </a:rPr>
              <a:t>성주군 독거노인 월평균 실내 점유율</a:t>
            </a:r>
          </a:p>
        </p:txBody>
      </p:sp>
      <p:sp>
        <p:nvSpPr>
          <p:cNvPr id="477" name="직사각형 476">
            <a:extLst>
              <a:ext uri="{FF2B5EF4-FFF2-40B4-BE49-F238E27FC236}">
                <a16:creationId xmlns:a16="http://schemas.microsoft.com/office/drawing/2014/main" id="{0769A913-3579-4470-B69D-7212101FFDAF}"/>
              </a:ext>
            </a:extLst>
          </p:cNvPr>
          <p:cNvSpPr/>
          <p:nvPr/>
        </p:nvSpPr>
        <p:spPr>
          <a:xfrm>
            <a:off x="3343927" y="5760765"/>
            <a:ext cx="2026668" cy="164896"/>
          </a:xfrm>
          <a:prstGeom prst="rect">
            <a:avLst/>
          </a:prstGeom>
          <a:solidFill>
            <a:srgbClr val="70AD47"/>
          </a:solidFill>
          <a:ln>
            <a:solidFill>
              <a:srgbClr val="70AD4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/>
              <a:t>화장실</a:t>
            </a:r>
            <a:r>
              <a:rPr lang="en-US" altLang="ko-KR" sz="1000" dirty="0"/>
              <a:t>	10%</a:t>
            </a:r>
            <a:endParaRPr lang="ko-KR" altLang="en-US" sz="1000" dirty="0"/>
          </a:p>
        </p:txBody>
      </p:sp>
      <p:sp>
        <p:nvSpPr>
          <p:cNvPr id="479" name="직사각형 478">
            <a:extLst>
              <a:ext uri="{FF2B5EF4-FFF2-40B4-BE49-F238E27FC236}">
                <a16:creationId xmlns:a16="http://schemas.microsoft.com/office/drawing/2014/main" id="{CD44DA27-372A-4945-BD6E-0FDFEEF14A65}"/>
              </a:ext>
            </a:extLst>
          </p:cNvPr>
          <p:cNvSpPr/>
          <p:nvPr/>
        </p:nvSpPr>
        <p:spPr>
          <a:xfrm>
            <a:off x="3344143" y="5983262"/>
            <a:ext cx="2026668" cy="164896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/>
              <a:t>침실</a:t>
            </a:r>
            <a:r>
              <a:rPr lang="en-US" altLang="ko-KR" sz="1000" dirty="0"/>
              <a:t>	20%</a:t>
            </a:r>
            <a:endParaRPr lang="ko-KR" altLang="en-US" sz="1000" dirty="0"/>
          </a:p>
        </p:txBody>
      </p:sp>
      <p:sp>
        <p:nvSpPr>
          <p:cNvPr id="480" name="직사각형 479">
            <a:extLst>
              <a:ext uri="{FF2B5EF4-FFF2-40B4-BE49-F238E27FC236}">
                <a16:creationId xmlns:a16="http://schemas.microsoft.com/office/drawing/2014/main" id="{4A5A926C-1E93-41D1-AA99-4DDA7E0E4BCE}"/>
              </a:ext>
            </a:extLst>
          </p:cNvPr>
          <p:cNvSpPr/>
          <p:nvPr/>
        </p:nvSpPr>
        <p:spPr>
          <a:xfrm>
            <a:off x="3344143" y="6210309"/>
            <a:ext cx="2026668" cy="16489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/>
              <a:t>거실</a:t>
            </a:r>
            <a:r>
              <a:rPr lang="en-US" altLang="ko-KR" sz="1000" dirty="0"/>
              <a:t>	48%</a:t>
            </a:r>
            <a:endParaRPr lang="ko-KR" altLang="en-US" sz="1000" dirty="0"/>
          </a:p>
        </p:txBody>
      </p:sp>
      <p:sp>
        <p:nvSpPr>
          <p:cNvPr id="481" name="직사각형 480">
            <a:extLst>
              <a:ext uri="{FF2B5EF4-FFF2-40B4-BE49-F238E27FC236}">
                <a16:creationId xmlns:a16="http://schemas.microsoft.com/office/drawing/2014/main" id="{E7667505-0691-41FA-8A40-03AD948C0A56}"/>
              </a:ext>
            </a:extLst>
          </p:cNvPr>
          <p:cNvSpPr/>
          <p:nvPr/>
        </p:nvSpPr>
        <p:spPr>
          <a:xfrm>
            <a:off x="3343927" y="6426138"/>
            <a:ext cx="2026668" cy="164896"/>
          </a:xfrm>
          <a:prstGeom prst="rect">
            <a:avLst/>
          </a:prstGeom>
          <a:solidFill>
            <a:srgbClr val="43682B"/>
          </a:solidFill>
          <a:ln>
            <a:solidFill>
              <a:srgbClr val="43682B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/>
              <a:t>부엌</a:t>
            </a:r>
            <a:r>
              <a:rPr lang="en-US" altLang="ko-KR" sz="1000" dirty="0"/>
              <a:t>	22%</a:t>
            </a:r>
            <a:endParaRPr lang="ko-KR" altLang="en-US" sz="1000" dirty="0"/>
          </a:p>
        </p:txBody>
      </p:sp>
      <p:sp>
        <p:nvSpPr>
          <p:cNvPr id="482" name="직사각형 481">
            <a:extLst>
              <a:ext uri="{FF2B5EF4-FFF2-40B4-BE49-F238E27FC236}">
                <a16:creationId xmlns:a16="http://schemas.microsoft.com/office/drawing/2014/main" id="{C9E000D3-E0CD-440D-A262-E574102630F0}"/>
              </a:ext>
            </a:extLst>
          </p:cNvPr>
          <p:cNvSpPr/>
          <p:nvPr/>
        </p:nvSpPr>
        <p:spPr>
          <a:xfrm>
            <a:off x="5543685" y="4247738"/>
            <a:ext cx="2028570" cy="196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>
                <a:solidFill>
                  <a:schemeClr val="tx1"/>
                </a:solidFill>
              </a:rPr>
              <a:t>성주군 독거노인 월평균 호흡수</a:t>
            </a:r>
          </a:p>
        </p:txBody>
      </p:sp>
      <p:sp>
        <p:nvSpPr>
          <p:cNvPr id="483" name="직사각형 482">
            <a:extLst>
              <a:ext uri="{FF2B5EF4-FFF2-40B4-BE49-F238E27FC236}">
                <a16:creationId xmlns:a16="http://schemas.microsoft.com/office/drawing/2014/main" id="{7DAA5B17-E965-4173-8BCD-B67ECB7C679C}"/>
              </a:ext>
            </a:extLst>
          </p:cNvPr>
          <p:cNvSpPr/>
          <p:nvPr/>
        </p:nvSpPr>
        <p:spPr>
          <a:xfrm>
            <a:off x="7740047" y="4246341"/>
            <a:ext cx="2028570" cy="196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>
                <a:solidFill>
                  <a:schemeClr val="tx1"/>
                </a:solidFill>
              </a:rPr>
              <a:t>성주군 독거노인 월평균 심박수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8132ACB-B088-41EB-824F-62CF6C3E20A2}"/>
              </a:ext>
            </a:extLst>
          </p:cNvPr>
          <p:cNvGrpSpPr/>
          <p:nvPr/>
        </p:nvGrpSpPr>
        <p:grpSpPr>
          <a:xfrm>
            <a:off x="1348972" y="7299373"/>
            <a:ext cx="2088428" cy="1905339"/>
            <a:chOff x="5471275" y="4653962"/>
            <a:chExt cx="2088428" cy="1905339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854D3CFF-5095-406C-A5A4-6D186BBC2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5584307" y="4653962"/>
              <a:ext cx="1975396" cy="1671996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E1031900-4361-4795-851E-452E5BDB3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6076949" y="6337358"/>
              <a:ext cx="1068239" cy="221943"/>
            </a:xfrm>
            <a:prstGeom prst="rect">
              <a:avLst/>
            </a:prstGeom>
          </p:spPr>
        </p:pic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EACBA25D-C2CA-4CC2-8D10-AEA3E405F471}"/>
                </a:ext>
              </a:extLst>
            </p:cNvPr>
            <p:cNvSpPr/>
            <p:nvPr/>
          </p:nvSpPr>
          <p:spPr>
            <a:xfrm>
              <a:off x="5714182" y="4782006"/>
              <a:ext cx="111392" cy="16382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/>
                <a:t>12</a:t>
              </a:r>
              <a:endParaRPr lang="ko-KR" altLang="en-US" sz="800" dirty="0"/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CDB27A0B-9E9B-4DCE-B432-6A1F3ABE24F3}"/>
                </a:ext>
              </a:extLst>
            </p:cNvPr>
            <p:cNvSpPr/>
            <p:nvPr/>
          </p:nvSpPr>
          <p:spPr>
            <a:xfrm>
              <a:off x="5866582" y="4782841"/>
              <a:ext cx="111392" cy="16382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/>
                <a:t>12</a:t>
              </a:r>
              <a:endParaRPr lang="ko-KR" altLang="en-US" sz="800" dirty="0"/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8996EC6A-CED9-4FAD-8F2B-C42528354C5B}"/>
                </a:ext>
              </a:extLst>
            </p:cNvPr>
            <p:cNvSpPr/>
            <p:nvPr/>
          </p:nvSpPr>
          <p:spPr>
            <a:xfrm>
              <a:off x="6175802" y="4675040"/>
              <a:ext cx="111392" cy="16382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/>
                <a:t>13</a:t>
              </a:r>
              <a:endParaRPr lang="ko-KR" altLang="en-US" sz="800" dirty="0"/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2EE2A8BA-34E1-487E-9EDD-A3EC78D2F275}"/>
                </a:ext>
              </a:extLst>
            </p:cNvPr>
            <p:cNvSpPr/>
            <p:nvPr/>
          </p:nvSpPr>
          <p:spPr>
            <a:xfrm>
              <a:off x="6361373" y="4675504"/>
              <a:ext cx="111392" cy="16382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/>
                <a:t>13</a:t>
              </a:r>
              <a:endParaRPr lang="ko-KR" altLang="en-US" sz="800" dirty="0"/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CCFF458A-28DC-470D-A050-ADABC617EF91}"/>
                </a:ext>
              </a:extLst>
            </p:cNvPr>
            <p:cNvSpPr/>
            <p:nvPr/>
          </p:nvSpPr>
          <p:spPr>
            <a:xfrm>
              <a:off x="6677305" y="4974421"/>
              <a:ext cx="111392" cy="16382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/>
                <a:t>10</a:t>
              </a:r>
              <a:endParaRPr lang="ko-KR" altLang="en-US" sz="800" dirty="0"/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F5F285A0-F9BC-4F73-B0A6-8853E3936C6F}"/>
                </a:ext>
              </a:extLst>
            </p:cNvPr>
            <p:cNvSpPr/>
            <p:nvPr/>
          </p:nvSpPr>
          <p:spPr>
            <a:xfrm>
              <a:off x="6849855" y="4889720"/>
              <a:ext cx="111392" cy="16382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/>
                <a:t>11</a:t>
              </a:r>
              <a:endParaRPr lang="ko-KR" altLang="en-US" sz="800" dirty="0"/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08BA1A8E-FC90-40A4-AB3F-4D829BEE662A}"/>
                </a:ext>
              </a:extLst>
            </p:cNvPr>
            <p:cNvSpPr/>
            <p:nvPr/>
          </p:nvSpPr>
          <p:spPr>
            <a:xfrm>
              <a:off x="7323483" y="4883908"/>
              <a:ext cx="111392" cy="16382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/>
                <a:t>11</a:t>
              </a:r>
              <a:endParaRPr lang="ko-KR" altLang="en-US" sz="800" dirty="0"/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FFB89B4F-6624-4412-8243-27EED6AC0BF0}"/>
                </a:ext>
              </a:extLst>
            </p:cNvPr>
            <p:cNvSpPr/>
            <p:nvPr/>
          </p:nvSpPr>
          <p:spPr>
            <a:xfrm>
              <a:off x="7167513" y="4984868"/>
              <a:ext cx="111392" cy="16382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/>
                <a:t>10</a:t>
              </a:r>
              <a:endParaRPr lang="ko-KR" altLang="en-US" sz="800" dirty="0"/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71B58622-AB7B-4E57-B82A-8CE0B38129C7}"/>
                </a:ext>
              </a:extLst>
            </p:cNvPr>
            <p:cNvSpPr/>
            <p:nvPr/>
          </p:nvSpPr>
          <p:spPr>
            <a:xfrm>
              <a:off x="5476716" y="4670589"/>
              <a:ext cx="111392" cy="16382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/>
                <a:t>14</a:t>
              </a:r>
              <a:endParaRPr lang="ko-KR" altLang="en-US" sz="800" dirty="0"/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72DECDA7-33D3-4979-A22B-1566135B48F9}"/>
                </a:ext>
              </a:extLst>
            </p:cNvPr>
            <p:cNvSpPr/>
            <p:nvPr/>
          </p:nvSpPr>
          <p:spPr>
            <a:xfrm>
              <a:off x="5475304" y="4879268"/>
              <a:ext cx="111392" cy="16382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/>
                <a:t>12</a:t>
              </a:r>
              <a:endParaRPr lang="ko-KR" altLang="en-US" sz="800" dirty="0"/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AA35F1DF-8F9F-4CC0-B79B-E00E117EEC3A}"/>
                </a:ext>
              </a:extLst>
            </p:cNvPr>
            <p:cNvSpPr/>
            <p:nvPr/>
          </p:nvSpPr>
          <p:spPr>
            <a:xfrm>
              <a:off x="5471275" y="5081951"/>
              <a:ext cx="111392" cy="16382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/>
                <a:t>10</a:t>
              </a:r>
              <a:endParaRPr lang="ko-KR" altLang="en-US" sz="800" dirty="0"/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137F1E31-1006-4BB1-BEC6-C9ED6D9B2283}"/>
                </a:ext>
              </a:extLst>
            </p:cNvPr>
            <p:cNvSpPr/>
            <p:nvPr/>
          </p:nvSpPr>
          <p:spPr>
            <a:xfrm>
              <a:off x="5474519" y="5286467"/>
              <a:ext cx="111392" cy="16382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/>
                <a:t>8</a:t>
              </a:r>
              <a:endParaRPr lang="ko-KR" altLang="en-US" sz="800" dirty="0"/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76FC1BD0-48CC-43C3-8914-E21204F4799E}"/>
                </a:ext>
              </a:extLst>
            </p:cNvPr>
            <p:cNvSpPr/>
            <p:nvPr/>
          </p:nvSpPr>
          <p:spPr>
            <a:xfrm>
              <a:off x="5477625" y="5511131"/>
              <a:ext cx="111392" cy="16382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/>
                <a:t>6</a:t>
              </a:r>
              <a:endParaRPr lang="ko-KR" altLang="en-US" sz="800" dirty="0"/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6DB73AEF-A0F9-4A52-8A93-C420EBF4E45D}"/>
                </a:ext>
              </a:extLst>
            </p:cNvPr>
            <p:cNvSpPr/>
            <p:nvPr/>
          </p:nvSpPr>
          <p:spPr>
            <a:xfrm>
              <a:off x="5476758" y="5723805"/>
              <a:ext cx="111392" cy="16382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/>
                <a:t>4</a:t>
              </a:r>
              <a:endParaRPr lang="ko-KR" altLang="en-US" sz="800" dirty="0"/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BA42F025-787B-4DD8-B34A-4E9E49255708}"/>
                </a:ext>
              </a:extLst>
            </p:cNvPr>
            <p:cNvSpPr/>
            <p:nvPr/>
          </p:nvSpPr>
          <p:spPr>
            <a:xfrm>
              <a:off x="5475994" y="5919774"/>
              <a:ext cx="111392" cy="16382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/>
                <a:t>2</a:t>
              </a:r>
              <a:endParaRPr lang="ko-KR" altLang="en-US" sz="800" dirty="0"/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ED1B5AEE-B9DE-4FC0-8D1D-44D854772132}"/>
                </a:ext>
              </a:extLst>
            </p:cNvPr>
            <p:cNvSpPr/>
            <p:nvPr/>
          </p:nvSpPr>
          <p:spPr>
            <a:xfrm>
              <a:off x="5476990" y="6132020"/>
              <a:ext cx="111392" cy="16382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/>
                <a:t>0</a:t>
              </a:r>
              <a:endParaRPr lang="ko-KR" altLang="en-US" sz="800" dirty="0"/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F6388845-E154-49F0-AE5A-4CF459DB82A5}"/>
                </a:ext>
              </a:extLst>
            </p:cNvPr>
            <p:cNvSpPr/>
            <p:nvPr/>
          </p:nvSpPr>
          <p:spPr>
            <a:xfrm>
              <a:off x="5714182" y="6252879"/>
              <a:ext cx="244925" cy="16382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/>
                <a:t>60</a:t>
              </a:r>
              <a:r>
                <a:rPr lang="ko-KR" altLang="en-US" sz="800" dirty="0"/>
                <a:t>대</a:t>
              </a: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F8E280ED-4608-4899-BB30-FB90F44FACEA}"/>
                </a:ext>
              </a:extLst>
            </p:cNvPr>
            <p:cNvSpPr/>
            <p:nvPr/>
          </p:nvSpPr>
          <p:spPr>
            <a:xfrm>
              <a:off x="6214959" y="6246529"/>
              <a:ext cx="244925" cy="16382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/>
                <a:t>70</a:t>
              </a:r>
              <a:r>
                <a:rPr lang="ko-KR" altLang="en-US" sz="800" dirty="0"/>
                <a:t>대</a:t>
              </a: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37F8B0A3-F14F-43A9-AE2E-5855CCEACCA5}"/>
                </a:ext>
              </a:extLst>
            </p:cNvPr>
            <p:cNvSpPr/>
            <p:nvPr/>
          </p:nvSpPr>
          <p:spPr>
            <a:xfrm>
              <a:off x="6717661" y="6233607"/>
              <a:ext cx="244925" cy="16382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/>
                <a:t>80</a:t>
              </a:r>
              <a:r>
                <a:rPr lang="ko-KR" altLang="en-US" sz="800" dirty="0"/>
                <a:t>대</a:t>
              </a: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3CDF5BCB-99AA-4BE1-B5E4-DE7F4749DE72}"/>
                </a:ext>
              </a:extLst>
            </p:cNvPr>
            <p:cNvSpPr/>
            <p:nvPr/>
          </p:nvSpPr>
          <p:spPr>
            <a:xfrm>
              <a:off x="7118470" y="6220906"/>
              <a:ext cx="425475" cy="21449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/>
                <a:t>90</a:t>
              </a:r>
              <a:r>
                <a:rPr lang="ko-KR" altLang="en-US" sz="800" dirty="0"/>
                <a:t>대</a:t>
              </a:r>
              <a:r>
                <a:rPr lang="en-US" altLang="ko-KR" sz="800" dirty="0"/>
                <a:t>~</a:t>
              </a:r>
              <a:endParaRPr lang="ko-KR" altLang="en-US" sz="800" dirty="0"/>
            </a:p>
          </p:txBody>
        </p:sp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AE04E078-E4FA-4D49-A5EF-53DC1ECD1045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488699" y="4456428"/>
            <a:ext cx="2179803" cy="2121782"/>
          </a:xfrm>
          <a:prstGeom prst="rect">
            <a:avLst/>
          </a:prstGeom>
        </p:spPr>
      </p:pic>
      <p:pic>
        <p:nvPicPr>
          <p:cNvPr id="510" name="그림 509">
            <a:extLst>
              <a:ext uri="{FF2B5EF4-FFF2-40B4-BE49-F238E27FC236}">
                <a16:creationId xmlns:a16="http://schemas.microsoft.com/office/drawing/2014/main" id="{70387E1D-3A7B-4AA7-90C2-4AD4B4C38AFC}"/>
              </a:ext>
            </a:extLst>
          </p:cNvPr>
          <p:cNvPicPr>
            <a:picLocks noChangeAspect="1"/>
          </p:cNvPicPr>
          <p:nvPr/>
        </p:nvPicPr>
        <p:blipFill rotWithShape="1">
          <a:blip r:embed="rId38"/>
          <a:srcRect l="9447"/>
          <a:stretch/>
        </p:blipFill>
        <p:spPr>
          <a:xfrm>
            <a:off x="759821" y="4891333"/>
            <a:ext cx="1321498" cy="1489485"/>
          </a:xfrm>
          <a:prstGeom prst="rect">
            <a:avLst/>
          </a:prstGeom>
        </p:spPr>
      </p:pic>
      <p:grpSp>
        <p:nvGrpSpPr>
          <p:cNvPr id="76" name="그룹 75">
            <a:extLst>
              <a:ext uri="{FF2B5EF4-FFF2-40B4-BE49-F238E27FC236}">
                <a16:creationId xmlns:a16="http://schemas.microsoft.com/office/drawing/2014/main" id="{860BDCEE-46B0-4072-8FF4-1BBAE2049537}"/>
              </a:ext>
            </a:extLst>
          </p:cNvPr>
          <p:cNvGrpSpPr/>
          <p:nvPr/>
        </p:nvGrpSpPr>
        <p:grpSpPr>
          <a:xfrm>
            <a:off x="7659407" y="4567640"/>
            <a:ext cx="2157469" cy="1089037"/>
            <a:chOff x="7598338" y="4663719"/>
            <a:chExt cx="2157469" cy="1089037"/>
          </a:xfrm>
        </p:grpSpPr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F3DD577D-BA03-4FF4-8C93-95EB2555C8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9"/>
            <a:srcRect l="9177"/>
            <a:stretch/>
          </p:blipFill>
          <p:spPr>
            <a:xfrm>
              <a:off x="7702228" y="4663719"/>
              <a:ext cx="2004366" cy="794424"/>
            </a:xfrm>
            <a:prstGeom prst="rect">
              <a:avLst/>
            </a:prstGeom>
          </p:spPr>
        </p:pic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ACDC6A04-D878-4296-8382-A8E000D49BFB}"/>
                </a:ext>
              </a:extLst>
            </p:cNvPr>
            <p:cNvSpPr/>
            <p:nvPr/>
          </p:nvSpPr>
          <p:spPr>
            <a:xfrm>
              <a:off x="7716753" y="5039989"/>
              <a:ext cx="116107" cy="4571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/>
                <a:t>60</a:t>
              </a:r>
              <a:endParaRPr lang="ko-KR" altLang="en-US" sz="800" dirty="0"/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EEE83194-C615-4770-88B7-4B2E1455BCAC}"/>
                </a:ext>
              </a:extLst>
            </p:cNvPr>
            <p:cNvSpPr/>
            <p:nvPr/>
          </p:nvSpPr>
          <p:spPr>
            <a:xfrm>
              <a:off x="8344694" y="4913270"/>
              <a:ext cx="116107" cy="4571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/>
                <a:t>62</a:t>
              </a:r>
              <a:endParaRPr lang="ko-KR" altLang="en-US" sz="800" dirty="0"/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E5F4F5EB-76B4-4B70-8342-B009EB139500}"/>
                </a:ext>
              </a:extLst>
            </p:cNvPr>
            <p:cNvSpPr/>
            <p:nvPr/>
          </p:nvSpPr>
          <p:spPr>
            <a:xfrm>
              <a:off x="8941994" y="4845614"/>
              <a:ext cx="116107" cy="4571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/>
                <a:t>63</a:t>
              </a:r>
              <a:endParaRPr lang="ko-KR" altLang="en-US" sz="800" dirty="0"/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E4C12569-BB96-4C6B-A1A5-2DDC8ADE8B2A}"/>
                </a:ext>
              </a:extLst>
            </p:cNvPr>
            <p:cNvSpPr/>
            <p:nvPr/>
          </p:nvSpPr>
          <p:spPr>
            <a:xfrm>
              <a:off x="8941993" y="4978321"/>
              <a:ext cx="116107" cy="4571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/>
                <a:t>61</a:t>
              </a:r>
              <a:endParaRPr lang="ko-KR" altLang="en-US" sz="800" dirty="0"/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F74E5441-F6B2-49F5-AAE3-90CD9F4C814B}"/>
                </a:ext>
              </a:extLst>
            </p:cNvPr>
            <p:cNvSpPr/>
            <p:nvPr/>
          </p:nvSpPr>
          <p:spPr>
            <a:xfrm>
              <a:off x="9539420" y="5043091"/>
              <a:ext cx="116107" cy="4571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/>
                <a:t>60</a:t>
              </a:r>
              <a:endParaRPr lang="ko-KR" altLang="en-US" sz="800" dirty="0"/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17D20E4A-0829-4772-A695-DE5D0B213E9E}"/>
                </a:ext>
              </a:extLst>
            </p:cNvPr>
            <p:cNvSpPr/>
            <p:nvPr/>
          </p:nvSpPr>
          <p:spPr>
            <a:xfrm>
              <a:off x="9539420" y="5140722"/>
              <a:ext cx="116107" cy="4571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/>
                <a:t>59</a:t>
              </a:r>
              <a:endParaRPr lang="ko-KR" altLang="en-US" sz="800" dirty="0"/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1C7F6004-604A-4D3A-B043-907D2E9D3CD1}"/>
                </a:ext>
              </a:extLst>
            </p:cNvPr>
            <p:cNvSpPr/>
            <p:nvPr/>
          </p:nvSpPr>
          <p:spPr>
            <a:xfrm>
              <a:off x="7606804" y="4837148"/>
              <a:ext cx="116107" cy="4571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/>
                <a:t>64</a:t>
              </a:r>
              <a:endParaRPr lang="ko-KR" altLang="en-US" sz="800" dirty="0"/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476DF99B-6F5A-4285-B0AD-ACCEF41945F1}"/>
                </a:ext>
              </a:extLst>
            </p:cNvPr>
            <p:cNvSpPr/>
            <p:nvPr/>
          </p:nvSpPr>
          <p:spPr>
            <a:xfrm>
              <a:off x="7598338" y="4980740"/>
              <a:ext cx="116107" cy="4571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/>
                <a:t>62</a:t>
              </a:r>
              <a:endParaRPr lang="ko-KR" altLang="en-US" sz="800" dirty="0"/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EEFFB91A-BA95-4385-B5A3-2786F0B9D4CF}"/>
                </a:ext>
              </a:extLst>
            </p:cNvPr>
            <p:cNvSpPr/>
            <p:nvPr/>
          </p:nvSpPr>
          <p:spPr>
            <a:xfrm>
              <a:off x="7601253" y="5122270"/>
              <a:ext cx="116107" cy="4571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/>
                <a:t>60</a:t>
              </a:r>
              <a:endParaRPr lang="ko-KR" altLang="en-US" sz="800" dirty="0"/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2ABE73C4-6F23-4025-991E-452746E0BB75}"/>
                </a:ext>
              </a:extLst>
            </p:cNvPr>
            <p:cNvSpPr/>
            <p:nvPr/>
          </p:nvSpPr>
          <p:spPr>
            <a:xfrm>
              <a:off x="7606720" y="5247285"/>
              <a:ext cx="116107" cy="4571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/>
                <a:t>58</a:t>
              </a:r>
              <a:endParaRPr lang="ko-KR" altLang="en-US" sz="800" dirty="0"/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0E2C5767-E39A-4A2B-BE56-4595DBCACE65}"/>
                </a:ext>
              </a:extLst>
            </p:cNvPr>
            <p:cNvSpPr/>
            <p:nvPr/>
          </p:nvSpPr>
          <p:spPr>
            <a:xfrm>
              <a:off x="7601982" y="5394849"/>
              <a:ext cx="116107" cy="4571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/>
                <a:t>54</a:t>
              </a:r>
              <a:endParaRPr lang="ko-KR" altLang="en-US" sz="800" dirty="0"/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B1BFCA8A-DC53-414C-9594-B264330EB902}"/>
                </a:ext>
              </a:extLst>
            </p:cNvPr>
            <p:cNvSpPr/>
            <p:nvPr/>
          </p:nvSpPr>
          <p:spPr>
            <a:xfrm>
              <a:off x="7715129" y="4727350"/>
              <a:ext cx="116107" cy="4571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/>
                <a:t>65</a:t>
              </a:r>
              <a:endParaRPr lang="ko-KR" altLang="en-US" sz="800" dirty="0"/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4D31AF32-2B49-4F31-B664-17977C697992}"/>
                </a:ext>
              </a:extLst>
            </p:cNvPr>
            <p:cNvSpPr/>
            <p:nvPr/>
          </p:nvSpPr>
          <p:spPr>
            <a:xfrm>
              <a:off x="7606804" y="4695938"/>
              <a:ext cx="116107" cy="4571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800" dirty="0"/>
                <a:t>66</a:t>
              </a:r>
              <a:endParaRPr lang="ko-KR" altLang="en-US" sz="800" dirty="0"/>
            </a:p>
          </p:txBody>
        </p:sp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7995C328-7967-4DA3-8EB4-13783E8F0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7659407" y="5470922"/>
              <a:ext cx="2096400" cy="281834"/>
            </a:xfrm>
            <a:prstGeom prst="rect">
              <a:avLst/>
            </a:prstGeom>
          </p:spPr>
        </p:pic>
      </p:grpSp>
      <p:sp>
        <p:nvSpPr>
          <p:cNvPr id="541" name="타원 540">
            <a:extLst>
              <a:ext uri="{FF2B5EF4-FFF2-40B4-BE49-F238E27FC236}">
                <a16:creationId xmlns:a16="http://schemas.microsoft.com/office/drawing/2014/main" id="{FA87A16A-8629-49B4-B47B-97814559F658}"/>
              </a:ext>
            </a:extLst>
          </p:cNvPr>
          <p:cNvSpPr/>
          <p:nvPr/>
        </p:nvSpPr>
        <p:spPr>
          <a:xfrm>
            <a:off x="7756255" y="5757583"/>
            <a:ext cx="872734" cy="77624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</a:rPr>
              <a:t>최고심박수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65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542" name="타원 541">
            <a:extLst>
              <a:ext uri="{FF2B5EF4-FFF2-40B4-BE49-F238E27FC236}">
                <a16:creationId xmlns:a16="http://schemas.microsoft.com/office/drawing/2014/main" id="{0420D322-B2C1-452D-BEEE-095374BCC63F}"/>
              </a:ext>
            </a:extLst>
          </p:cNvPr>
          <p:cNvSpPr/>
          <p:nvPr/>
        </p:nvSpPr>
        <p:spPr>
          <a:xfrm>
            <a:off x="8823104" y="5756828"/>
            <a:ext cx="872734" cy="77624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</a:rPr>
              <a:t>최저심박수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59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pSp>
        <p:nvGrpSpPr>
          <p:cNvPr id="414" name="그룹 413">
            <a:extLst>
              <a:ext uri="{FF2B5EF4-FFF2-40B4-BE49-F238E27FC236}">
                <a16:creationId xmlns:a16="http://schemas.microsoft.com/office/drawing/2014/main" id="{8C2789DF-BF91-41F6-9510-1BEDE0286E97}"/>
              </a:ext>
            </a:extLst>
          </p:cNvPr>
          <p:cNvGrpSpPr/>
          <p:nvPr/>
        </p:nvGrpSpPr>
        <p:grpSpPr>
          <a:xfrm>
            <a:off x="5500184" y="1623705"/>
            <a:ext cx="2585701" cy="2423538"/>
            <a:chOff x="5769685" y="1623705"/>
            <a:chExt cx="2585701" cy="2423538"/>
          </a:xfrm>
        </p:grpSpPr>
        <p:sp>
          <p:nvSpPr>
            <p:cNvPr id="415" name="직사각형 414">
              <a:extLst>
                <a:ext uri="{FF2B5EF4-FFF2-40B4-BE49-F238E27FC236}">
                  <a16:creationId xmlns:a16="http://schemas.microsoft.com/office/drawing/2014/main" id="{5C0857F4-EDEC-43FE-A169-E5AE2CDD1178}"/>
                </a:ext>
              </a:extLst>
            </p:cNvPr>
            <p:cNvSpPr/>
            <p:nvPr/>
          </p:nvSpPr>
          <p:spPr>
            <a:xfrm>
              <a:off x="5769685" y="1623705"/>
              <a:ext cx="2496875" cy="1995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>
                  <a:solidFill>
                    <a:schemeClr val="tx1"/>
                  </a:solidFill>
                </a:rPr>
                <a:t>미확인 관리대상</a:t>
              </a:r>
            </a:p>
          </p:txBody>
        </p:sp>
        <p:grpSp>
          <p:nvGrpSpPr>
            <p:cNvPr id="416" name="그룹 415">
              <a:extLst>
                <a:ext uri="{FF2B5EF4-FFF2-40B4-BE49-F238E27FC236}">
                  <a16:creationId xmlns:a16="http://schemas.microsoft.com/office/drawing/2014/main" id="{2F2E1AAA-CCAF-4646-BCF3-A4B65F6ADB6C}"/>
                </a:ext>
              </a:extLst>
            </p:cNvPr>
            <p:cNvGrpSpPr/>
            <p:nvPr/>
          </p:nvGrpSpPr>
          <p:grpSpPr>
            <a:xfrm>
              <a:off x="5771744" y="1878787"/>
              <a:ext cx="2576383" cy="312835"/>
              <a:chOff x="5932617" y="1980391"/>
              <a:chExt cx="2576383" cy="312835"/>
            </a:xfrm>
          </p:grpSpPr>
          <p:grpSp>
            <p:nvGrpSpPr>
              <p:cNvPr id="562" name="그룹 561">
                <a:extLst>
                  <a:ext uri="{FF2B5EF4-FFF2-40B4-BE49-F238E27FC236}">
                    <a16:creationId xmlns:a16="http://schemas.microsoft.com/office/drawing/2014/main" id="{BB1A030D-5A86-4DB0-B2A3-42C8EB7973CD}"/>
                  </a:ext>
                </a:extLst>
              </p:cNvPr>
              <p:cNvGrpSpPr/>
              <p:nvPr/>
            </p:nvGrpSpPr>
            <p:grpSpPr>
              <a:xfrm>
                <a:off x="5932617" y="1983630"/>
                <a:ext cx="2159622" cy="288518"/>
                <a:chOff x="7442347" y="2201490"/>
                <a:chExt cx="2588828" cy="254670"/>
              </a:xfrm>
            </p:grpSpPr>
            <p:sp>
              <p:nvSpPr>
                <p:cNvPr id="566" name="직사각형 565">
                  <a:extLst>
                    <a:ext uri="{FF2B5EF4-FFF2-40B4-BE49-F238E27FC236}">
                      <a16:creationId xmlns:a16="http://schemas.microsoft.com/office/drawing/2014/main" id="{84098663-4902-43E1-8813-ADC572FEBF72}"/>
                    </a:ext>
                  </a:extLst>
                </p:cNvPr>
                <p:cNvSpPr/>
                <p:nvPr/>
              </p:nvSpPr>
              <p:spPr>
                <a:xfrm>
                  <a:off x="7801384" y="2205914"/>
                  <a:ext cx="1373342" cy="10753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500" b="1" dirty="0" err="1">
                      <a:solidFill>
                        <a:schemeClr val="tx1"/>
                      </a:solidFill>
                    </a:rPr>
                    <a:t>강상근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(60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세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)   010-1234-5678 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7" name="직사각형 566">
                  <a:extLst>
                    <a:ext uri="{FF2B5EF4-FFF2-40B4-BE49-F238E27FC236}">
                      <a16:creationId xmlns:a16="http://schemas.microsoft.com/office/drawing/2014/main" id="{DF08CF5C-9205-41EC-92DB-C0EE5D1209F8}"/>
                    </a:ext>
                  </a:extLst>
                </p:cNvPr>
                <p:cNvSpPr/>
                <p:nvPr/>
              </p:nvSpPr>
              <p:spPr>
                <a:xfrm>
                  <a:off x="7801384" y="2347326"/>
                  <a:ext cx="1373341" cy="10758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성주군 성주읍 </a:t>
                  </a:r>
                  <a:r>
                    <a:rPr lang="ko-KR" altLang="en-US" sz="500" b="1" dirty="0" err="1">
                      <a:solidFill>
                        <a:schemeClr val="tx1"/>
                      </a:solidFill>
                    </a:rPr>
                    <a:t>성주순환로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3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길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35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8" name="직사각형 567">
                  <a:extLst>
                    <a:ext uri="{FF2B5EF4-FFF2-40B4-BE49-F238E27FC236}">
                      <a16:creationId xmlns:a16="http://schemas.microsoft.com/office/drawing/2014/main" id="{93FAE3AB-C221-4447-B699-A3D008A1653C}"/>
                    </a:ext>
                  </a:extLst>
                </p:cNvPr>
                <p:cNvSpPr/>
                <p:nvPr/>
              </p:nvSpPr>
              <p:spPr>
                <a:xfrm>
                  <a:off x="7442347" y="2209942"/>
                  <a:ext cx="325903" cy="246218"/>
                </a:xfrm>
                <a:prstGeom prst="rect">
                  <a:avLst/>
                </a:prstGeom>
                <a:blipFill dpi="0" rotWithShape="1">
                  <a:blip r:embed="rId41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837473B0-CC2E-450A-ABE3-18F120FF3D39}">
                        <a1611:picAttrSrcUrl xmlns:a1611="http://schemas.microsoft.com/office/drawing/2016/11/main" r:id="rId42"/>
                      </a:ext>
                    </a:extLst>
                  </a:blip>
                  <a:srcRect/>
                  <a:stretch>
                    <a:fillRect/>
                  </a:stretch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ko-KR" altLang="en-US" sz="11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9" name="직사각형 568">
                  <a:extLst>
                    <a:ext uri="{FF2B5EF4-FFF2-40B4-BE49-F238E27FC236}">
                      <a16:creationId xmlns:a16="http://schemas.microsoft.com/office/drawing/2014/main" id="{C993B082-3EFA-443F-8E3B-4B8F717B5457}"/>
                    </a:ext>
                  </a:extLst>
                </p:cNvPr>
                <p:cNvSpPr/>
                <p:nvPr/>
              </p:nvSpPr>
              <p:spPr>
                <a:xfrm>
                  <a:off x="9219444" y="2201490"/>
                  <a:ext cx="811731" cy="253424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담당도우미</a:t>
                  </a:r>
                  <a:endParaRPr lang="en-US" altLang="ko-KR" sz="5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ko-KR" altLang="en-US" sz="500" b="1" dirty="0" err="1">
                      <a:solidFill>
                        <a:schemeClr val="tx1"/>
                      </a:solidFill>
                    </a:rPr>
                    <a:t>홍예라</a:t>
                  </a:r>
                  <a:endParaRPr lang="en-US" altLang="ko-KR" sz="5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010-1010-3030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63" name="직사각형 562">
                <a:extLst>
                  <a:ext uri="{FF2B5EF4-FFF2-40B4-BE49-F238E27FC236}">
                    <a16:creationId xmlns:a16="http://schemas.microsoft.com/office/drawing/2014/main" id="{0DC7F91C-5A0A-4AE6-9B6E-84BAC1331B08}"/>
                  </a:ext>
                </a:extLst>
              </p:cNvPr>
              <p:cNvSpPr/>
              <p:nvPr/>
            </p:nvSpPr>
            <p:spPr>
              <a:xfrm>
                <a:off x="8115719" y="1980391"/>
                <a:ext cx="311714" cy="29141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564" name="그래픽 563" descr="돋보기 단색으로 채워진">
                <a:extLst>
                  <a:ext uri="{FF2B5EF4-FFF2-40B4-BE49-F238E27FC236}">
                    <a16:creationId xmlns:a16="http://schemas.microsoft.com/office/drawing/2014/main" id="{55F55EFA-8155-4A5E-9649-10DEC80E86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174571" y="1980885"/>
                <a:ext cx="222670" cy="222670"/>
              </a:xfrm>
              <a:prstGeom prst="rect">
                <a:avLst/>
              </a:prstGeom>
            </p:spPr>
          </p:pic>
          <p:sp>
            <p:nvSpPr>
              <p:cNvPr id="565" name="TextBox 564">
                <a:extLst>
                  <a:ext uri="{FF2B5EF4-FFF2-40B4-BE49-F238E27FC236}">
                    <a16:creationId xmlns:a16="http://schemas.microsoft.com/office/drawing/2014/main" id="{1B345193-D0D7-4DA4-A1D6-239D2CEBB0D6}"/>
                  </a:ext>
                </a:extLst>
              </p:cNvPr>
              <p:cNvSpPr txBox="1"/>
              <p:nvPr/>
            </p:nvSpPr>
            <p:spPr>
              <a:xfrm>
                <a:off x="8085293" y="2139338"/>
                <a:ext cx="423707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dirty="0"/>
                  <a:t>상세보기</a:t>
                </a:r>
              </a:p>
            </p:txBody>
          </p:sp>
        </p:grpSp>
        <p:grpSp>
          <p:nvGrpSpPr>
            <p:cNvPr id="417" name="그룹 416">
              <a:extLst>
                <a:ext uri="{FF2B5EF4-FFF2-40B4-BE49-F238E27FC236}">
                  <a16:creationId xmlns:a16="http://schemas.microsoft.com/office/drawing/2014/main" id="{093D4061-8ADB-459A-B9E9-7E7586BEE1FA}"/>
                </a:ext>
              </a:extLst>
            </p:cNvPr>
            <p:cNvGrpSpPr/>
            <p:nvPr/>
          </p:nvGrpSpPr>
          <p:grpSpPr>
            <a:xfrm>
              <a:off x="5771744" y="2191798"/>
              <a:ext cx="2576383" cy="312835"/>
              <a:chOff x="5932617" y="1980391"/>
              <a:chExt cx="2576383" cy="312835"/>
            </a:xfrm>
          </p:grpSpPr>
          <p:grpSp>
            <p:nvGrpSpPr>
              <p:cNvPr id="554" name="그룹 553">
                <a:extLst>
                  <a:ext uri="{FF2B5EF4-FFF2-40B4-BE49-F238E27FC236}">
                    <a16:creationId xmlns:a16="http://schemas.microsoft.com/office/drawing/2014/main" id="{C30E7FA0-9F8A-4409-8B6A-67529AD1279C}"/>
                  </a:ext>
                </a:extLst>
              </p:cNvPr>
              <p:cNvGrpSpPr/>
              <p:nvPr/>
            </p:nvGrpSpPr>
            <p:grpSpPr>
              <a:xfrm>
                <a:off x="5932617" y="1983630"/>
                <a:ext cx="2159622" cy="288518"/>
                <a:chOff x="7442347" y="2201490"/>
                <a:chExt cx="2588828" cy="254670"/>
              </a:xfrm>
            </p:grpSpPr>
            <p:sp>
              <p:nvSpPr>
                <p:cNvPr id="558" name="직사각형 557">
                  <a:extLst>
                    <a:ext uri="{FF2B5EF4-FFF2-40B4-BE49-F238E27FC236}">
                      <a16:creationId xmlns:a16="http://schemas.microsoft.com/office/drawing/2014/main" id="{E4769FF3-46DE-48EE-B527-61BD1DD5BADD}"/>
                    </a:ext>
                  </a:extLst>
                </p:cNvPr>
                <p:cNvSpPr/>
                <p:nvPr/>
              </p:nvSpPr>
              <p:spPr>
                <a:xfrm>
                  <a:off x="7801384" y="2205914"/>
                  <a:ext cx="1373342" cy="10753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500" b="1" dirty="0" err="1">
                      <a:solidFill>
                        <a:schemeClr val="tx1"/>
                      </a:solidFill>
                    </a:rPr>
                    <a:t>강상근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(60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세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)   010-1234-5678 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9" name="직사각형 558">
                  <a:extLst>
                    <a:ext uri="{FF2B5EF4-FFF2-40B4-BE49-F238E27FC236}">
                      <a16:creationId xmlns:a16="http://schemas.microsoft.com/office/drawing/2014/main" id="{329D594B-D92F-474D-BA65-536BF65D4E74}"/>
                    </a:ext>
                  </a:extLst>
                </p:cNvPr>
                <p:cNvSpPr/>
                <p:nvPr/>
              </p:nvSpPr>
              <p:spPr>
                <a:xfrm>
                  <a:off x="7801384" y="2347326"/>
                  <a:ext cx="1373341" cy="10758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성주군 성주읍 </a:t>
                  </a:r>
                  <a:r>
                    <a:rPr lang="ko-KR" altLang="en-US" sz="500" b="1" dirty="0" err="1">
                      <a:solidFill>
                        <a:schemeClr val="tx1"/>
                      </a:solidFill>
                    </a:rPr>
                    <a:t>성주순환로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3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길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35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0" name="직사각형 559">
                  <a:extLst>
                    <a:ext uri="{FF2B5EF4-FFF2-40B4-BE49-F238E27FC236}">
                      <a16:creationId xmlns:a16="http://schemas.microsoft.com/office/drawing/2014/main" id="{879D83F6-DC71-4EB9-8814-32B065DEFEFF}"/>
                    </a:ext>
                  </a:extLst>
                </p:cNvPr>
                <p:cNvSpPr/>
                <p:nvPr/>
              </p:nvSpPr>
              <p:spPr>
                <a:xfrm>
                  <a:off x="7442347" y="2209942"/>
                  <a:ext cx="325903" cy="246218"/>
                </a:xfrm>
                <a:prstGeom prst="rect">
                  <a:avLst/>
                </a:prstGeom>
                <a:blipFill dpi="0" rotWithShape="1">
                  <a:blip r:embed="rId41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837473B0-CC2E-450A-ABE3-18F120FF3D39}">
                        <a1611:picAttrSrcUrl xmlns:a1611="http://schemas.microsoft.com/office/drawing/2016/11/main" r:id="rId42"/>
                      </a:ext>
                    </a:extLst>
                  </a:blip>
                  <a:srcRect/>
                  <a:stretch>
                    <a:fillRect/>
                  </a:stretch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ko-KR" altLang="en-US" sz="11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1" name="직사각형 560">
                  <a:extLst>
                    <a:ext uri="{FF2B5EF4-FFF2-40B4-BE49-F238E27FC236}">
                      <a16:creationId xmlns:a16="http://schemas.microsoft.com/office/drawing/2014/main" id="{467C75B9-AFD7-40DD-9EF9-641A17C04BB2}"/>
                    </a:ext>
                  </a:extLst>
                </p:cNvPr>
                <p:cNvSpPr/>
                <p:nvPr/>
              </p:nvSpPr>
              <p:spPr>
                <a:xfrm>
                  <a:off x="9219444" y="2201490"/>
                  <a:ext cx="811731" cy="253424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담당도우미</a:t>
                  </a:r>
                  <a:endParaRPr lang="en-US" altLang="ko-KR" sz="5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500" b="1" dirty="0" err="1">
                      <a:solidFill>
                        <a:schemeClr val="tx1"/>
                      </a:solidFill>
                    </a:rPr>
                    <a:t>홍예라</a:t>
                  </a:r>
                  <a:endParaRPr lang="en-US" altLang="ko-KR" sz="5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010-1010-3030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55" name="직사각형 554">
                <a:extLst>
                  <a:ext uri="{FF2B5EF4-FFF2-40B4-BE49-F238E27FC236}">
                    <a16:creationId xmlns:a16="http://schemas.microsoft.com/office/drawing/2014/main" id="{45DB3EE4-30AD-45C6-A3E9-96B9D6DD1800}"/>
                  </a:ext>
                </a:extLst>
              </p:cNvPr>
              <p:cNvSpPr/>
              <p:nvPr/>
            </p:nvSpPr>
            <p:spPr>
              <a:xfrm>
                <a:off x="8115719" y="1980391"/>
                <a:ext cx="311714" cy="29141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556" name="그래픽 555" descr="돋보기 단색으로 채워진">
                <a:extLst>
                  <a:ext uri="{FF2B5EF4-FFF2-40B4-BE49-F238E27FC236}">
                    <a16:creationId xmlns:a16="http://schemas.microsoft.com/office/drawing/2014/main" id="{7394AC03-A715-4D4F-B878-805C4E6862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174571" y="1980885"/>
                <a:ext cx="222670" cy="222670"/>
              </a:xfrm>
              <a:prstGeom prst="rect">
                <a:avLst/>
              </a:prstGeom>
            </p:spPr>
          </p:pic>
          <p:sp>
            <p:nvSpPr>
              <p:cNvPr id="557" name="TextBox 556">
                <a:extLst>
                  <a:ext uri="{FF2B5EF4-FFF2-40B4-BE49-F238E27FC236}">
                    <a16:creationId xmlns:a16="http://schemas.microsoft.com/office/drawing/2014/main" id="{34FEB432-3129-4350-B8A5-3D179726CEB1}"/>
                  </a:ext>
                </a:extLst>
              </p:cNvPr>
              <p:cNvSpPr txBox="1"/>
              <p:nvPr/>
            </p:nvSpPr>
            <p:spPr>
              <a:xfrm>
                <a:off x="8085293" y="2139338"/>
                <a:ext cx="423707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dirty="0"/>
                  <a:t>상세보기</a:t>
                </a:r>
              </a:p>
            </p:txBody>
          </p:sp>
        </p:grpSp>
        <p:grpSp>
          <p:nvGrpSpPr>
            <p:cNvPr id="418" name="그룹 417">
              <a:extLst>
                <a:ext uri="{FF2B5EF4-FFF2-40B4-BE49-F238E27FC236}">
                  <a16:creationId xmlns:a16="http://schemas.microsoft.com/office/drawing/2014/main" id="{0E01FF83-EA26-4A94-85A4-0C6134EFDC78}"/>
                </a:ext>
              </a:extLst>
            </p:cNvPr>
            <p:cNvGrpSpPr/>
            <p:nvPr/>
          </p:nvGrpSpPr>
          <p:grpSpPr>
            <a:xfrm>
              <a:off x="5772059" y="2498236"/>
              <a:ext cx="2576383" cy="312835"/>
              <a:chOff x="5932617" y="1980391"/>
              <a:chExt cx="2576383" cy="312835"/>
            </a:xfrm>
          </p:grpSpPr>
          <p:grpSp>
            <p:nvGrpSpPr>
              <p:cNvPr id="546" name="그룹 545">
                <a:extLst>
                  <a:ext uri="{FF2B5EF4-FFF2-40B4-BE49-F238E27FC236}">
                    <a16:creationId xmlns:a16="http://schemas.microsoft.com/office/drawing/2014/main" id="{39A9AD20-AFCD-444C-BEF1-541D56FB1EB9}"/>
                  </a:ext>
                </a:extLst>
              </p:cNvPr>
              <p:cNvGrpSpPr/>
              <p:nvPr/>
            </p:nvGrpSpPr>
            <p:grpSpPr>
              <a:xfrm>
                <a:off x="5932617" y="1983630"/>
                <a:ext cx="2159620" cy="288518"/>
                <a:chOff x="7442347" y="2201490"/>
                <a:chExt cx="2588826" cy="254670"/>
              </a:xfrm>
            </p:grpSpPr>
            <p:sp>
              <p:nvSpPr>
                <p:cNvPr id="550" name="직사각형 549">
                  <a:extLst>
                    <a:ext uri="{FF2B5EF4-FFF2-40B4-BE49-F238E27FC236}">
                      <a16:creationId xmlns:a16="http://schemas.microsoft.com/office/drawing/2014/main" id="{5D1F79C1-B716-47B3-BE59-CCD0C44EDD1D}"/>
                    </a:ext>
                  </a:extLst>
                </p:cNvPr>
                <p:cNvSpPr/>
                <p:nvPr/>
              </p:nvSpPr>
              <p:spPr>
                <a:xfrm>
                  <a:off x="7801384" y="2205914"/>
                  <a:ext cx="1373342" cy="10753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500" b="1" dirty="0" err="1">
                      <a:solidFill>
                        <a:schemeClr val="tx1"/>
                      </a:solidFill>
                    </a:rPr>
                    <a:t>강상근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(60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세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)   010-1234-5678 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1" name="직사각형 550">
                  <a:extLst>
                    <a:ext uri="{FF2B5EF4-FFF2-40B4-BE49-F238E27FC236}">
                      <a16:creationId xmlns:a16="http://schemas.microsoft.com/office/drawing/2014/main" id="{4CF620DF-DF77-4845-A96D-1D83B3B45B02}"/>
                    </a:ext>
                  </a:extLst>
                </p:cNvPr>
                <p:cNvSpPr/>
                <p:nvPr/>
              </p:nvSpPr>
              <p:spPr>
                <a:xfrm>
                  <a:off x="7801384" y="2347326"/>
                  <a:ext cx="1373341" cy="10758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성주군 성주읍 </a:t>
                  </a:r>
                  <a:r>
                    <a:rPr lang="ko-KR" altLang="en-US" sz="500" b="1" dirty="0" err="1">
                      <a:solidFill>
                        <a:schemeClr val="tx1"/>
                      </a:solidFill>
                    </a:rPr>
                    <a:t>성주순환로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3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길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35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2" name="직사각형 551">
                  <a:extLst>
                    <a:ext uri="{FF2B5EF4-FFF2-40B4-BE49-F238E27FC236}">
                      <a16:creationId xmlns:a16="http://schemas.microsoft.com/office/drawing/2014/main" id="{1162D1D0-D30F-48DA-9366-4324D52C49DE}"/>
                    </a:ext>
                  </a:extLst>
                </p:cNvPr>
                <p:cNvSpPr/>
                <p:nvPr/>
              </p:nvSpPr>
              <p:spPr>
                <a:xfrm>
                  <a:off x="7442347" y="2209942"/>
                  <a:ext cx="325903" cy="246218"/>
                </a:xfrm>
                <a:prstGeom prst="rect">
                  <a:avLst/>
                </a:prstGeom>
                <a:blipFill dpi="0" rotWithShape="1">
                  <a:blip r:embed="rId41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837473B0-CC2E-450A-ABE3-18F120FF3D39}">
                        <a1611:picAttrSrcUrl xmlns:a1611="http://schemas.microsoft.com/office/drawing/2016/11/main" r:id="rId42"/>
                      </a:ext>
                    </a:extLst>
                  </a:blip>
                  <a:srcRect/>
                  <a:stretch>
                    <a:fillRect/>
                  </a:stretch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ko-KR" altLang="en-US" sz="11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3" name="직사각형 552">
                  <a:extLst>
                    <a:ext uri="{FF2B5EF4-FFF2-40B4-BE49-F238E27FC236}">
                      <a16:creationId xmlns:a16="http://schemas.microsoft.com/office/drawing/2014/main" id="{EF0A1D0E-DB61-4543-AB41-19B17664C736}"/>
                    </a:ext>
                  </a:extLst>
                </p:cNvPr>
                <p:cNvSpPr/>
                <p:nvPr/>
              </p:nvSpPr>
              <p:spPr>
                <a:xfrm>
                  <a:off x="9219442" y="2201490"/>
                  <a:ext cx="811731" cy="253424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담당도우미 </a:t>
                  </a:r>
                  <a:endParaRPr lang="en-US" altLang="ko-KR" sz="5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500" b="1" dirty="0" err="1">
                      <a:solidFill>
                        <a:schemeClr val="tx1"/>
                      </a:solidFill>
                    </a:rPr>
                    <a:t>홍예라</a:t>
                  </a:r>
                  <a:endParaRPr lang="en-US" altLang="ko-KR" sz="5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010-1010-3030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47" name="직사각형 546">
                <a:extLst>
                  <a:ext uri="{FF2B5EF4-FFF2-40B4-BE49-F238E27FC236}">
                    <a16:creationId xmlns:a16="http://schemas.microsoft.com/office/drawing/2014/main" id="{39EA7EAC-F0EC-42F2-84E4-8F33413EC3F4}"/>
                  </a:ext>
                </a:extLst>
              </p:cNvPr>
              <p:cNvSpPr/>
              <p:nvPr/>
            </p:nvSpPr>
            <p:spPr>
              <a:xfrm>
                <a:off x="8115719" y="1980391"/>
                <a:ext cx="311714" cy="29141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548" name="그래픽 547" descr="돋보기 단색으로 채워진">
                <a:extLst>
                  <a:ext uri="{FF2B5EF4-FFF2-40B4-BE49-F238E27FC236}">
                    <a16:creationId xmlns:a16="http://schemas.microsoft.com/office/drawing/2014/main" id="{2A842876-49EF-4A0E-98A1-0535DEADEA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174571" y="1980885"/>
                <a:ext cx="222670" cy="222670"/>
              </a:xfrm>
              <a:prstGeom prst="rect">
                <a:avLst/>
              </a:prstGeom>
            </p:spPr>
          </p:pic>
          <p:sp>
            <p:nvSpPr>
              <p:cNvPr id="549" name="TextBox 548">
                <a:extLst>
                  <a:ext uri="{FF2B5EF4-FFF2-40B4-BE49-F238E27FC236}">
                    <a16:creationId xmlns:a16="http://schemas.microsoft.com/office/drawing/2014/main" id="{8B517B4E-8B50-44A9-8484-EE7B486AF0A0}"/>
                  </a:ext>
                </a:extLst>
              </p:cNvPr>
              <p:cNvSpPr txBox="1"/>
              <p:nvPr/>
            </p:nvSpPr>
            <p:spPr>
              <a:xfrm>
                <a:off x="8085293" y="2139338"/>
                <a:ext cx="423707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dirty="0"/>
                  <a:t>상세보기</a:t>
                </a:r>
              </a:p>
            </p:txBody>
          </p:sp>
        </p:grpSp>
        <p:grpSp>
          <p:nvGrpSpPr>
            <p:cNvPr id="419" name="그룹 418">
              <a:extLst>
                <a:ext uri="{FF2B5EF4-FFF2-40B4-BE49-F238E27FC236}">
                  <a16:creationId xmlns:a16="http://schemas.microsoft.com/office/drawing/2014/main" id="{45234ACC-5FE7-47AE-BD6F-1A4394FE2579}"/>
                </a:ext>
              </a:extLst>
            </p:cNvPr>
            <p:cNvGrpSpPr/>
            <p:nvPr/>
          </p:nvGrpSpPr>
          <p:grpSpPr>
            <a:xfrm>
              <a:off x="5779004" y="2816296"/>
              <a:ext cx="2576382" cy="312835"/>
              <a:chOff x="5932618" y="1980391"/>
              <a:chExt cx="2576382" cy="312835"/>
            </a:xfrm>
          </p:grpSpPr>
          <p:grpSp>
            <p:nvGrpSpPr>
              <p:cNvPr id="535" name="그룹 534">
                <a:extLst>
                  <a:ext uri="{FF2B5EF4-FFF2-40B4-BE49-F238E27FC236}">
                    <a16:creationId xmlns:a16="http://schemas.microsoft.com/office/drawing/2014/main" id="{9C12BD96-5624-4040-88EA-DAA912B95AF2}"/>
                  </a:ext>
                </a:extLst>
              </p:cNvPr>
              <p:cNvGrpSpPr/>
              <p:nvPr/>
            </p:nvGrpSpPr>
            <p:grpSpPr>
              <a:xfrm>
                <a:off x="5932618" y="1983630"/>
                <a:ext cx="2151155" cy="288518"/>
                <a:chOff x="7442347" y="2201490"/>
                <a:chExt cx="2578678" cy="254670"/>
              </a:xfrm>
            </p:grpSpPr>
            <p:sp>
              <p:nvSpPr>
                <p:cNvPr id="540" name="직사각형 539">
                  <a:extLst>
                    <a:ext uri="{FF2B5EF4-FFF2-40B4-BE49-F238E27FC236}">
                      <a16:creationId xmlns:a16="http://schemas.microsoft.com/office/drawing/2014/main" id="{B1FD704A-26DC-4ABC-8250-7008E7AE8D85}"/>
                    </a:ext>
                  </a:extLst>
                </p:cNvPr>
                <p:cNvSpPr/>
                <p:nvPr/>
              </p:nvSpPr>
              <p:spPr>
                <a:xfrm>
                  <a:off x="7801384" y="2205914"/>
                  <a:ext cx="1373342" cy="10753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500" b="1" dirty="0" err="1">
                      <a:solidFill>
                        <a:schemeClr val="tx1"/>
                      </a:solidFill>
                    </a:rPr>
                    <a:t>강상근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(60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세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)   010-1234-5678 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3" name="직사각형 542">
                  <a:extLst>
                    <a:ext uri="{FF2B5EF4-FFF2-40B4-BE49-F238E27FC236}">
                      <a16:creationId xmlns:a16="http://schemas.microsoft.com/office/drawing/2014/main" id="{8A0297C2-2496-487B-8280-EED6194AB7AB}"/>
                    </a:ext>
                  </a:extLst>
                </p:cNvPr>
                <p:cNvSpPr/>
                <p:nvPr/>
              </p:nvSpPr>
              <p:spPr>
                <a:xfrm>
                  <a:off x="7801384" y="2347326"/>
                  <a:ext cx="1373341" cy="10758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성주군 성주읍 </a:t>
                  </a:r>
                  <a:r>
                    <a:rPr lang="ko-KR" altLang="en-US" sz="500" b="1" dirty="0" err="1">
                      <a:solidFill>
                        <a:schemeClr val="tx1"/>
                      </a:solidFill>
                    </a:rPr>
                    <a:t>성주순환로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3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길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35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4" name="직사각형 543">
                  <a:extLst>
                    <a:ext uri="{FF2B5EF4-FFF2-40B4-BE49-F238E27FC236}">
                      <a16:creationId xmlns:a16="http://schemas.microsoft.com/office/drawing/2014/main" id="{7F79B57F-6449-4A6D-9559-1D7F938BD6F9}"/>
                    </a:ext>
                  </a:extLst>
                </p:cNvPr>
                <p:cNvSpPr/>
                <p:nvPr/>
              </p:nvSpPr>
              <p:spPr>
                <a:xfrm>
                  <a:off x="7442347" y="2209942"/>
                  <a:ext cx="325903" cy="246218"/>
                </a:xfrm>
                <a:prstGeom prst="rect">
                  <a:avLst/>
                </a:prstGeom>
                <a:blipFill dpi="0" rotWithShape="1">
                  <a:blip r:embed="rId41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837473B0-CC2E-450A-ABE3-18F120FF3D39}">
                        <a1611:picAttrSrcUrl xmlns:a1611="http://schemas.microsoft.com/office/drawing/2016/11/main" r:id="rId42"/>
                      </a:ext>
                    </a:extLst>
                  </a:blip>
                  <a:srcRect/>
                  <a:stretch>
                    <a:fillRect/>
                  </a:stretch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ko-KR" altLang="en-US" sz="11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5" name="직사각형 544">
                  <a:extLst>
                    <a:ext uri="{FF2B5EF4-FFF2-40B4-BE49-F238E27FC236}">
                      <a16:creationId xmlns:a16="http://schemas.microsoft.com/office/drawing/2014/main" id="{2A18DCF4-8C2B-49F0-A64B-C13D70140809}"/>
                    </a:ext>
                  </a:extLst>
                </p:cNvPr>
                <p:cNvSpPr/>
                <p:nvPr/>
              </p:nvSpPr>
              <p:spPr>
                <a:xfrm>
                  <a:off x="9209294" y="2201490"/>
                  <a:ext cx="811731" cy="253424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담당도우미 </a:t>
                  </a:r>
                  <a:endParaRPr lang="en-US" altLang="ko-KR" sz="5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500" b="1" dirty="0" err="1">
                      <a:solidFill>
                        <a:schemeClr val="tx1"/>
                      </a:solidFill>
                    </a:rPr>
                    <a:t>홍예라</a:t>
                  </a:r>
                  <a:endParaRPr lang="en-US" altLang="ko-KR" sz="5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010-1010-3030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36" name="직사각형 535">
                <a:extLst>
                  <a:ext uri="{FF2B5EF4-FFF2-40B4-BE49-F238E27FC236}">
                    <a16:creationId xmlns:a16="http://schemas.microsoft.com/office/drawing/2014/main" id="{F0B75E57-5C11-4ED1-98E0-AC99567A91EA}"/>
                  </a:ext>
                </a:extLst>
              </p:cNvPr>
              <p:cNvSpPr/>
              <p:nvPr/>
            </p:nvSpPr>
            <p:spPr>
              <a:xfrm>
                <a:off x="8115719" y="1980391"/>
                <a:ext cx="311714" cy="29141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537" name="그래픽 536" descr="돋보기 단색으로 채워진">
                <a:extLst>
                  <a:ext uri="{FF2B5EF4-FFF2-40B4-BE49-F238E27FC236}">
                    <a16:creationId xmlns:a16="http://schemas.microsoft.com/office/drawing/2014/main" id="{BDB8E7AA-A9A4-455B-B812-F3DFC2819F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174571" y="1980885"/>
                <a:ext cx="222670" cy="222670"/>
              </a:xfrm>
              <a:prstGeom prst="rect">
                <a:avLst/>
              </a:prstGeom>
            </p:spPr>
          </p:pic>
          <p:sp>
            <p:nvSpPr>
              <p:cNvPr id="538" name="TextBox 537">
                <a:extLst>
                  <a:ext uri="{FF2B5EF4-FFF2-40B4-BE49-F238E27FC236}">
                    <a16:creationId xmlns:a16="http://schemas.microsoft.com/office/drawing/2014/main" id="{29C88A7F-7B7C-4BE8-87FC-3CDE4C58F12A}"/>
                  </a:ext>
                </a:extLst>
              </p:cNvPr>
              <p:cNvSpPr txBox="1"/>
              <p:nvPr/>
            </p:nvSpPr>
            <p:spPr>
              <a:xfrm>
                <a:off x="8085293" y="2139338"/>
                <a:ext cx="423707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dirty="0"/>
                  <a:t>상세보기</a:t>
                </a:r>
              </a:p>
            </p:txBody>
          </p:sp>
        </p:grpSp>
        <p:grpSp>
          <p:nvGrpSpPr>
            <p:cNvPr id="420" name="그룹 419">
              <a:extLst>
                <a:ext uri="{FF2B5EF4-FFF2-40B4-BE49-F238E27FC236}">
                  <a16:creationId xmlns:a16="http://schemas.microsoft.com/office/drawing/2014/main" id="{6E413F40-A3F5-4FD6-BF9B-B69B2E30285E}"/>
                </a:ext>
              </a:extLst>
            </p:cNvPr>
            <p:cNvGrpSpPr/>
            <p:nvPr/>
          </p:nvGrpSpPr>
          <p:grpSpPr>
            <a:xfrm>
              <a:off x="5774396" y="3124504"/>
              <a:ext cx="2576383" cy="312835"/>
              <a:chOff x="5932617" y="1980391"/>
              <a:chExt cx="2576383" cy="312835"/>
            </a:xfrm>
          </p:grpSpPr>
          <p:grpSp>
            <p:nvGrpSpPr>
              <p:cNvPr id="520" name="그룹 519">
                <a:extLst>
                  <a:ext uri="{FF2B5EF4-FFF2-40B4-BE49-F238E27FC236}">
                    <a16:creationId xmlns:a16="http://schemas.microsoft.com/office/drawing/2014/main" id="{FB88E802-09FB-4656-8B1B-B1D437E5AAA3}"/>
                  </a:ext>
                </a:extLst>
              </p:cNvPr>
              <p:cNvGrpSpPr/>
              <p:nvPr/>
            </p:nvGrpSpPr>
            <p:grpSpPr>
              <a:xfrm>
                <a:off x="5932617" y="1983630"/>
                <a:ext cx="2159622" cy="288518"/>
                <a:chOff x="7442347" y="2201490"/>
                <a:chExt cx="2588828" cy="254670"/>
              </a:xfrm>
            </p:grpSpPr>
            <p:sp>
              <p:nvSpPr>
                <p:cNvPr id="524" name="직사각형 523">
                  <a:extLst>
                    <a:ext uri="{FF2B5EF4-FFF2-40B4-BE49-F238E27FC236}">
                      <a16:creationId xmlns:a16="http://schemas.microsoft.com/office/drawing/2014/main" id="{A4EBE238-C0B5-4CB1-9F96-E3B250B50E55}"/>
                    </a:ext>
                  </a:extLst>
                </p:cNvPr>
                <p:cNvSpPr/>
                <p:nvPr/>
              </p:nvSpPr>
              <p:spPr>
                <a:xfrm>
                  <a:off x="7801384" y="2205914"/>
                  <a:ext cx="1373342" cy="10753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500" b="1" dirty="0" err="1">
                      <a:solidFill>
                        <a:schemeClr val="tx1"/>
                      </a:solidFill>
                    </a:rPr>
                    <a:t>강상근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(60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세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)   010-1234-5678 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5" name="직사각형 524">
                  <a:extLst>
                    <a:ext uri="{FF2B5EF4-FFF2-40B4-BE49-F238E27FC236}">
                      <a16:creationId xmlns:a16="http://schemas.microsoft.com/office/drawing/2014/main" id="{906936E9-C3A3-4EEB-898D-000E9543AB4A}"/>
                    </a:ext>
                  </a:extLst>
                </p:cNvPr>
                <p:cNvSpPr/>
                <p:nvPr/>
              </p:nvSpPr>
              <p:spPr>
                <a:xfrm>
                  <a:off x="7801384" y="2347326"/>
                  <a:ext cx="1373341" cy="10758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성주군 성주읍 </a:t>
                  </a:r>
                  <a:r>
                    <a:rPr lang="ko-KR" altLang="en-US" sz="500" b="1" dirty="0" err="1">
                      <a:solidFill>
                        <a:schemeClr val="tx1"/>
                      </a:solidFill>
                    </a:rPr>
                    <a:t>성주순환로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3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길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35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6" name="직사각형 525">
                  <a:extLst>
                    <a:ext uri="{FF2B5EF4-FFF2-40B4-BE49-F238E27FC236}">
                      <a16:creationId xmlns:a16="http://schemas.microsoft.com/office/drawing/2014/main" id="{F93062BC-B1E0-42AA-BD68-8975A76F9509}"/>
                    </a:ext>
                  </a:extLst>
                </p:cNvPr>
                <p:cNvSpPr/>
                <p:nvPr/>
              </p:nvSpPr>
              <p:spPr>
                <a:xfrm>
                  <a:off x="7442347" y="2209942"/>
                  <a:ext cx="325903" cy="246218"/>
                </a:xfrm>
                <a:prstGeom prst="rect">
                  <a:avLst/>
                </a:prstGeom>
                <a:blipFill dpi="0" rotWithShape="1">
                  <a:blip r:embed="rId41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837473B0-CC2E-450A-ABE3-18F120FF3D39}">
                        <a1611:picAttrSrcUrl xmlns:a1611="http://schemas.microsoft.com/office/drawing/2016/11/main" r:id="rId42"/>
                      </a:ext>
                    </a:extLst>
                  </a:blip>
                  <a:srcRect/>
                  <a:stretch>
                    <a:fillRect/>
                  </a:stretch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ko-KR" altLang="en-US" sz="11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7" name="직사각형 526">
                  <a:extLst>
                    <a:ext uri="{FF2B5EF4-FFF2-40B4-BE49-F238E27FC236}">
                      <a16:creationId xmlns:a16="http://schemas.microsoft.com/office/drawing/2014/main" id="{BA045FD6-ED37-49FD-BD54-2F6535FD880E}"/>
                    </a:ext>
                  </a:extLst>
                </p:cNvPr>
                <p:cNvSpPr/>
                <p:nvPr/>
              </p:nvSpPr>
              <p:spPr>
                <a:xfrm>
                  <a:off x="9219444" y="2201490"/>
                  <a:ext cx="811731" cy="253424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담당도우미</a:t>
                  </a:r>
                  <a:endParaRPr lang="en-US" altLang="ko-KR" sz="5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500" b="1" dirty="0" err="1">
                      <a:solidFill>
                        <a:schemeClr val="tx1"/>
                      </a:solidFill>
                    </a:rPr>
                    <a:t>홍예라</a:t>
                  </a:r>
                  <a:endParaRPr lang="en-US" altLang="ko-KR" sz="5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010-1010-3030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21" name="직사각형 520">
                <a:extLst>
                  <a:ext uri="{FF2B5EF4-FFF2-40B4-BE49-F238E27FC236}">
                    <a16:creationId xmlns:a16="http://schemas.microsoft.com/office/drawing/2014/main" id="{14470362-5D0F-48FD-A9D3-AFE3E2A23418}"/>
                  </a:ext>
                </a:extLst>
              </p:cNvPr>
              <p:cNvSpPr/>
              <p:nvPr/>
            </p:nvSpPr>
            <p:spPr>
              <a:xfrm>
                <a:off x="8115719" y="1980391"/>
                <a:ext cx="311714" cy="29141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522" name="그래픽 521" descr="돋보기 단색으로 채워진">
                <a:extLst>
                  <a:ext uri="{FF2B5EF4-FFF2-40B4-BE49-F238E27FC236}">
                    <a16:creationId xmlns:a16="http://schemas.microsoft.com/office/drawing/2014/main" id="{A87B1887-6F93-40E2-B9BD-7C94332EC5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174571" y="1980885"/>
                <a:ext cx="222670" cy="222670"/>
              </a:xfrm>
              <a:prstGeom prst="rect">
                <a:avLst/>
              </a:prstGeom>
            </p:spPr>
          </p:pic>
          <p:sp>
            <p:nvSpPr>
              <p:cNvPr id="523" name="TextBox 522">
                <a:extLst>
                  <a:ext uri="{FF2B5EF4-FFF2-40B4-BE49-F238E27FC236}">
                    <a16:creationId xmlns:a16="http://schemas.microsoft.com/office/drawing/2014/main" id="{7D32F1B4-C075-4893-936B-E3A28011EBCF}"/>
                  </a:ext>
                </a:extLst>
              </p:cNvPr>
              <p:cNvSpPr txBox="1"/>
              <p:nvPr/>
            </p:nvSpPr>
            <p:spPr>
              <a:xfrm>
                <a:off x="8085293" y="2139338"/>
                <a:ext cx="423707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dirty="0"/>
                  <a:t>상세보기</a:t>
                </a:r>
              </a:p>
            </p:txBody>
          </p:sp>
        </p:grpSp>
        <p:grpSp>
          <p:nvGrpSpPr>
            <p:cNvPr id="421" name="그룹 420">
              <a:extLst>
                <a:ext uri="{FF2B5EF4-FFF2-40B4-BE49-F238E27FC236}">
                  <a16:creationId xmlns:a16="http://schemas.microsoft.com/office/drawing/2014/main" id="{81B197B0-9CD5-4338-84E2-E12356022CC9}"/>
                </a:ext>
              </a:extLst>
            </p:cNvPr>
            <p:cNvGrpSpPr/>
            <p:nvPr/>
          </p:nvGrpSpPr>
          <p:grpSpPr>
            <a:xfrm>
              <a:off x="5774392" y="3429302"/>
              <a:ext cx="2576383" cy="312835"/>
              <a:chOff x="5932617" y="1980391"/>
              <a:chExt cx="2576383" cy="312835"/>
            </a:xfrm>
          </p:grpSpPr>
          <p:grpSp>
            <p:nvGrpSpPr>
              <p:cNvPr id="485" name="그룹 484">
                <a:extLst>
                  <a:ext uri="{FF2B5EF4-FFF2-40B4-BE49-F238E27FC236}">
                    <a16:creationId xmlns:a16="http://schemas.microsoft.com/office/drawing/2014/main" id="{C21FE9AF-ED82-4260-A955-2129DB5315A4}"/>
                  </a:ext>
                </a:extLst>
              </p:cNvPr>
              <p:cNvGrpSpPr/>
              <p:nvPr/>
            </p:nvGrpSpPr>
            <p:grpSpPr>
              <a:xfrm>
                <a:off x="5932617" y="1983630"/>
                <a:ext cx="2159622" cy="288518"/>
                <a:chOff x="7442347" y="2201490"/>
                <a:chExt cx="2588828" cy="254670"/>
              </a:xfrm>
            </p:grpSpPr>
            <p:sp>
              <p:nvSpPr>
                <p:cNvPr id="509" name="직사각형 508">
                  <a:extLst>
                    <a:ext uri="{FF2B5EF4-FFF2-40B4-BE49-F238E27FC236}">
                      <a16:creationId xmlns:a16="http://schemas.microsoft.com/office/drawing/2014/main" id="{DCC79736-B92B-4758-876B-DC0839A880C3}"/>
                    </a:ext>
                  </a:extLst>
                </p:cNvPr>
                <p:cNvSpPr/>
                <p:nvPr/>
              </p:nvSpPr>
              <p:spPr>
                <a:xfrm>
                  <a:off x="7801384" y="2205914"/>
                  <a:ext cx="1373342" cy="10753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500" b="1" dirty="0" err="1">
                      <a:solidFill>
                        <a:schemeClr val="tx1"/>
                      </a:solidFill>
                    </a:rPr>
                    <a:t>강상근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(60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세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)   010-1234-5678 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1" name="직사각형 510">
                  <a:extLst>
                    <a:ext uri="{FF2B5EF4-FFF2-40B4-BE49-F238E27FC236}">
                      <a16:creationId xmlns:a16="http://schemas.microsoft.com/office/drawing/2014/main" id="{C24E0CF2-EB2C-4AB8-A397-BDB26AB23815}"/>
                    </a:ext>
                  </a:extLst>
                </p:cNvPr>
                <p:cNvSpPr/>
                <p:nvPr/>
              </p:nvSpPr>
              <p:spPr>
                <a:xfrm>
                  <a:off x="7801384" y="2347326"/>
                  <a:ext cx="1373341" cy="10758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성주군 성주읍 </a:t>
                  </a:r>
                  <a:r>
                    <a:rPr lang="ko-KR" altLang="en-US" sz="500" b="1" dirty="0" err="1">
                      <a:solidFill>
                        <a:schemeClr val="tx1"/>
                      </a:solidFill>
                    </a:rPr>
                    <a:t>성주순환로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3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길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35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2" name="직사각형 511">
                  <a:extLst>
                    <a:ext uri="{FF2B5EF4-FFF2-40B4-BE49-F238E27FC236}">
                      <a16:creationId xmlns:a16="http://schemas.microsoft.com/office/drawing/2014/main" id="{A7FA7B42-15FC-4873-B792-5EA4C9E6B700}"/>
                    </a:ext>
                  </a:extLst>
                </p:cNvPr>
                <p:cNvSpPr/>
                <p:nvPr/>
              </p:nvSpPr>
              <p:spPr>
                <a:xfrm>
                  <a:off x="7442347" y="2209942"/>
                  <a:ext cx="325903" cy="246218"/>
                </a:xfrm>
                <a:prstGeom prst="rect">
                  <a:avLst/>
                </a:prstGeom>
                <a:blipFill dpi="0" rotWithShape="1">
                  <a:blip r:embed="rId41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837473B0-CC2E-450A-ABE3-18F120FF3D39}">
                        <a1611:picAttrSrcUrl xmlns:a1611="http://schemas.microsoft.com/office/drawing/2016/11/main" r:id="rId42"/>
                      </a:ext>
                    </a:extLst>
                  </a:blip>
                  <a:srcRect/>
                  <a:stretch>
                    <a:fillRect/>
                  </a:stretch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ko-KR" altLang="en-US" sz="11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9" name="직사각형 518">
                  <a:extLst>
                    <a:ext uri="{FF2B5EF4-FFF2-40B4-BE49-F238E27FC236}">
                      <a16:creationId xmlns:a16="http://schemas.microsoft.com/office/drawing/2014/main" id="{62C9AED9-2BAD-4D24-B11C-F59254239C55}"/>
                    </a:ext>
                  </a:extLst>
                </p:cNvPr>
                <p:cNvSpPr/>
                <p:nvPr/>
              </p:nvSpPr>
              <p:spPr>
                <a:xfrm>
                  <a:off x="9219444" y="2201490"/>
                  <a:ext cx="811731" cy="253424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담당도우미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 </a:t>
                  </a:r>
                </a:p>
                <a:p>
                  <a:pPr algn="ctr"/>
                  <a:r>
                    <a:rPr lang="ko-KR" altLang="en-US" sz="500" b="1" dirty="0" err="1">
                      <a:solidFill>
                        <a:schemeClr val="tx1"/>
                      </a:solidFill>
                    </a:rPr>
                    <a:t>홍예라</a:t>
                  </a:r>
                  <a:endParaRPr lang="en-US" altLang="ko-KR" sz="5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010-1010-3030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03" name="직사각형 502">
                <a:extLst>
                  <a:ext uri="{FF2B5EF4-FFF2-40B4-BE49-F238E27FC236}">
                    <a16:creationId xmlns:a16="http://schemas.microsoft.com/office/drawing/2014/main" id="{4F965A8E-E47D-45B8-A5E8-23AFCE0FD2E8}"/>
                  </a:ext>
                </a:extLst>
              </p:cNvPr>
              <p:cNvSpPr/>
              <p:nvPr/>
            </p:nvSpPr>
            <p:spPr>
              <a:xfrm>
                <a:off x="8115719" y="1980391"/>
                <a:ext cx="311714" cy="29141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507" name="그래픽 506" descr="돋보기 단색으로 채워진">
                <a:extLst>
                  <a:ext uri="{FF2B5EF4-FFF2-40B4-BE49-F238E27FC236}">
                    <a16:creationId xmlns:a16="http://schemas.microsoft.com/office/drawing/2014/main" id="{7D8C6FDD-612B-4AEA-B5F7-F383E5C75F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174571" y="1980885"/>
                <a:ext cx="222670" cy="222670"/>
              </a:xfrm>
              <a:prstGeom prst="rect">
                <a:avLst/>
              </a:prstGeom>
            </p:spPr>
          </p:pic>
          <p:sp>
            <p:nvSpPr>
              <p:cNvPr id="508" name="TextBox 507">
                <a:extLst>
                  <a:ext uri="{FF2B5EF4-FFF2-40B4-BE49-F238E27FC236}">
                    <a16:creationId xmlns:a16="http://schemas.microsoft.com/office/drawing/2014/main" id="{30167422-4078-4536-AF24-1379C55BAE40}"/>
                  </a:ext>
                </a:extLst>
              </p:cNvPr>
              <p:cNvSpPr txBox="1"/>
              <p:nvPr/>
            </p:nvSpPr>
            <p:spPr>
              <a:xfrm>
                <a:off x="8085293" y="2139338"/>
                <a:ext cx="423707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dirty="0"/>
                  <a:t>상세보기</a:t>
                </a:r>
              </a:p>
            </p:txBody>
          </p:sp>
        </p:grpSp>
        <p:grpSp>
          <p:nvGrpSpPr>
            <p:cNvPr id="422" name="그룹 421">
              <a:extLst>
                <a:ext uri="{FF2B5EF4-FFF2-40B4-BE49-F238E27FC236}">
                  <a16:creationId xmlns:a16="http://schemas.microsoft.com/office/drawing/2014/main" id="{740BA40F-592E-4963-9753-062DF33B09DF}"/>
                </a:ext>
              </a:extLst>
            </p:cNvPr>
            <p:cNvGrpSpPr/>
            <p:nvPr/>
          </p:nvGrpSpPr>
          <p:grpSpPr>
            <a:xfrm>
              <a:off x="5774350" y="3734408"/>
              <a:ext cx="2576383" cy="312835"/>
              <a:chOff x="5932617" y="1980391"/>
              <a:chExt cx="2576383" cy="312835"/>
            </a:xfrm>
          </p:grpSpPr>
          <p:grpSp>
            <p:nvGrpSpPr>
              <p:cNvPr id="424" name="그룹 423">
                <a:extLst>
                  <a:ext uri="{FF2B5EF4-FFF2-40B4-BE49-F238E27FC236}">
                    <a16:creationId xmlns:a16="http://schemas.microsoft.com/office/drawing/2014/main" id="{58A0D751-764C-4546-9ADD-9DF2DAF76A70}"/>
                  </a:ext>
                </a:extLst>
              </p:cNvPr>
              <p:cNvGrpSpPr/>
              <p:nvPr/>
            </p:nvGrpSpPr>
            <p:grpSpPr>
              <a:xfrm>
                <a:off x="5932617" y="1983630"/>
                <a:ext cx="2159622" cy="288518"/>
                <a:chOff x="7442347" y="2201490"/>
                <a:chExt cx="2588828" cy="254670"/>
              </a:xfrm>
            </p:grpSpPr>
            <p:sp>
              <p:nvSpPr>
                <p:cNvPr id="460" name="직사각형 459">
                  <a:extLst>
                    <a:ext uri="{FF2B5EF4-FFF2-40B4-BE49-F238E27FC236}">
                      <a16:creationId xmlns:a16="http://schemas.microsoft.com/office/drawing/2014/main" id="{771060C9-0257-4AB4-9687-51B1CF5E9D51}"/>
                    </a:ext>
                  </a:extLst>
                </p:cNvPr>
                <p:cNvSpPr/>
                <p:nvPr/>
              </p:nvSpPr>
              <p:spPr>
                <a:xfrm>
                  <a:off x="7801384" y="2205914"/>
                  <a:ext cx="1373342" cy="10753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500" b="1" dirty="0" err="1">
                      <a:solidFill>
                        <a:schemeClr val="tx1"/>
                      </a:solidFill>
                    </a:rPr>
                    <a:t>강상근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(60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세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)   010-1234-5678 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6" name="직사각형 475">
                  <a:extLst>
                    <a:ext uri="{FF2B5EF4-FFF2-40B4-BE49-F238E27FC236}">
                      <a16:creationId xmlns:a16="http://schemas.microsoft.com/office/drawing/2014/main" id="{D7F9C1A4-768A-4618-B405-21E6D9610727}"/>
                    </a:ext>
                  </a:extLst>
                </p:cNvPr>
                <p:cNvSpPr/>
                <p:nvPr/>
              </p:nvSpPr>
              <p:spPr>
                <a:xfrm>
                  <a:off x="7801384" y="2347326"/>
                  <a:ext cx="1373341" cy="10758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성주군 성주읍 </a:t>
                  </a:r>
                  <a:r>
                    <a:rPr lang="ko-KR" altLang="en-US" sz="500" b="1" dirty="0" err="1">
                      <a:solidFill>
                        <a:schemeClr val="tx1"/>
                      </a:solidFill>
                    </a:rPr>
                    <a:t>성주순환로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3</a:t>
                  </a:r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길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35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8" name="직사각형 477">
                  <a:extLst>
                    <a:ext uri="{FF2B5EF4-FFF2-40B4-BE49-F238E27FC236}">
                      <a16:creationId xmlns:a16="http://schemas.microsoft.com/office/drawing/2014/main" id="{F4B5B01C-C4FC-45A7-88E0-C65D4EC479D9}"/>
                    </a:ext>
                  </a:extLst>
                </p:cNvPr>
                <p:cNvSpPr/>
                <p:nvPr/>
              </p:nvSpPr>
              <p:spPr>
                <a:xfrm>
                  <a:off x="7442347" y="2209942"/>
                  <a:ext cx="325903" cy="246218"/>
                </a:xfrm>
                <a:prstGeom prst="rect">
                  <a:avLst/>
                </a:prstGeom>
                <a:blipFill dpi="0" rotWithShape="1">
                  <a:blip r:embed="rId41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837473B0-CC2E-450A-ABE3-18F120FF3D39}">
                        <a1611:picAttrSrcUrl xmlns:a1611="http://schemas.microsoft.com/office/drawing/2016/11/main" r:id="rId42"/>
                      </a:ext>
                    </a:extLst>
                  </a:blip>
                  <a:srcRect/>
                  <a:stretch>
                    <a:fillRect/>
                  </a:stretch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ko-KR" altLang="en-US" sz="11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4" name="직사각형 483">
                  <a:extLst>
                    <a:ext uri="{FF2B5EF4-FFF2-40B4-BE49-F238E27FC236}">
                      <a16:creationId xmlns:a16="http://schemas.microsoft.com/office/drawing/2014/main" id="{4A9996D5-DB50-44A0-94CE-6810D8F4793C}"/>
                    </a:ext>
                  </a:extLst>
                </p:cNvPr>
                <p:cNvSpPr/>
                <p:nvPr/>
              </p:nvSpPr>
              <p:spPr>
                <a:xfrm>
                  <a:off x="9219444" y="2201490"/>
                  <a:ext cx="811731" cy="253424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500" b="1" dirty="0">
                      <a:solidFill>
                        <a:schemeClr val="tx1"/>
                      </a:solidFill>
                    </a:rPr>
                    <a:t>담당도우미 </a:t>
                  </a:r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 </a:t>
                  </a:r>
                </a:p>
                <a:p>
                  <a:pPr algn="ctr"/>
                  <a:r>
                    <a:rPr lang="ko-KR" altLang="en-US" sz="500" b="1" dirty="0" err="1">
                      <a:solidFill>
                        <a:schemeClr val="tx1"/>
                      </a:solidFill>
                    </a:rPr>
                    <a:t>홍예라</a:t>
                  </a:r>
                  <a:endParaRPr lang="en-US" altLang="ko-KR" sz="5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010-1010-3030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51" name="직사각형 450">
                <a:extLst>
                  <a:ext uri="{FF2B5EF4-FFF2-40B4-BE49-F238E27FC236}">
                    <a16:creationId xmlns:a16="http://schemas.microsoft.com/office/drawing/2014/main" id="{E600B684-4C69-4926-8958-E429F70CD63B}"/>
                  </a:ext>
                </a:extLst>
              </p:cNvPr>
              <p:cNvSpPr/>
              <p:nvPr/>
            </p:nvSpPr>
            <p:spPr>
              <a:xfrm>
                <a:off x="8115719" y="1980391"/>
                <a:ext cx="311714" cy="29141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452" name="그래픽 451" descr="돋보기 단색으로 채워진">
                <a:extLst>
                  <a:ext uri="{FF2B5EF4-FFF2-40B4-BE49-F238E27FC236}">
                    <a16:creationId xmlns:a16="http://schemas.microsoft.com/office/drawing/2014/main" id="{EA99F0EE-72CE-4889-9B58-696345B6B5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174571" y="1980885"/>
                <a:ext cx="222670" cy="222670"/>
              </a:xfrm>
              <a:prstGeom prst="rect">
                <a:avLst/>
              </a:prstGeom>
            </p:spPr>
          </p:pic>
          <p:sp>
            <p:nvSpPr>
              <p:cNvPr id="458" name="TextBox 457">
                <a:extLst>
                  <a:ext uri="{FF2B5EF4-FFF2-40B4-BE49-F238E27FC236}">
                    <a16:creationId xmlns:a16="http://schemas.microsoft.com/office/drawing/2014/main" id="{9DDCCA3D-A3F6-481B-A7E7-97D2F54EBCDF}"/>
                  </a:ext>
                </a:extLst>
              </p:cNvPr>
              <p:cNvSpPr txBox="1"/>
              <p:nvPr/>
            </p:nvSpPr>
            <p:spPr>
              <a:xfrm>
                <a:off x="8085293" y="2139338"/>
                <a:ext cx="423707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dirty="0"/>
                  <a:t>상세보기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03157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D90B3298-6043-432F-9E32-F982BEC07778}"/>
              </a:ext>
            </a:extLst>
          </p:cNvPr>
          <p:cNvSpPr/>
          <p:nvPr/>
        </p:nvSpPr>
        <p:spPr>
          <a:xfrm>
            <a:off x="17059" y="1135676"/>
            <a:ext cx="9874370" cy="55517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3B6A65-8332-4DA1-AF42-776A407E0A73}"/>
              </a:ext>
            </a:extLst>
          </p:cNvPr>
          <p:cNvSpPr/>
          <p:nvPr/>
        </p:nvSpPr>
        <p:spPr>
          <a:xfrm>
            <a:off x="17059" y="1135676"/>
            <a:ext cx="9874370" cy="388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B793379-4412-4376-8A6F-AD777511D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6" y="1146174"/>
            <a:ext cx="1151283" cy="370056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F4F0629E-6EA3-49F9-B02F-35226D386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221" y="106680"/>
            <a:ext cx="2288403" cy="6644640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C169C6E2-2634-4B13-89B4-83FB963C4A64}"/>
              </a:ext>
            </a:extLst>
          </p:cNvPr>
          <p:cNvSpPr txBox="1"/>
          <p:nvPr/>
        </p:nvSpPr>
        <p:spPr>
          <a:xfrm>
            <a:off x="10140630" y="1665889"/>
            <a:ext cx="18989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① 각 발생건수를 누적그래프로 파악하여 일별로 가장 높은 날 파악가능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②독거노인 어르신 리스트를 간략히 파악가능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③ 상세보기 버튼으로 누를 시에 바로 개별보기와 같은 </a:t>
            </a:r>
            <a:r>
              <a:rPr lang="ko-KR" altLang="en-US" sz="1200" dirty="0" err="1"/>
              <a:t>모달창이</a:t>
            </a:r>
            <a:r>
              <a:rPr lang="ko-KR" altLang="en-US" sz="1200" dirty="0"/>
              <a:t> 뜸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④ 실시간으로 안전신호등 주의</a:t>
            </a:r>
            <a:r>
              <a:rPr lang="en-US" altLang="ko-KR" sz="1200" dirty="0"/>
              <a:t>(</a:t>
            </a:r>
            <a:r>
              <a:rPr lang="ko-KR" altLang="en-US" sz="1200" dirty="0"/>
              <a:t>적색</a:t>
            </a:r>
            <a:r>
              <a:rPr lang="en-US" altLang="ko-KR" sz="1200" dirty="0"/>
              <a:t>), </a:t>
            </a:r>
            <a:r>
              <a:rPr lang="ko-KR" altLang="en-US" sz="1200" dirty="0"/>
              <a:t>위험</a:t>
            </a:r>
            <a:r>
              <a:rPr lang="en-US" altLang="ko-KR" sz="1200" dirty="0"/>
              <a:t>(</a:t>
            </a:r>
            <a:r>
              <a:rPr lang="ko-KR" altLang="en-US" sz="1200" dirty="0"/>
              <a:t>노랑</a:t>
            </a:r>
            <a:r>
              <a:rPr lang="en-US" altLang="ko-KR" sz="1200" dirty="0"/>
              <a:t>)</a:t>
            </a:r>
            <a:r>
              <a:rPr lang="ko-KR" altLang="en-US" sz="1200" dirty="0"/>
              <a:t>시 표출 </a:t>
            </a:r>
            <a:r>
              <a:rPr lang="en-US" altLang="ko-KR" sz="1200" dirty="0"/>
              <a:t>/ </a:t>
            </a:r>
            <a:r>
              <a:rPr lang="ko-KR" altLang="en-US" sz="1200" dirty="0" err="1"/>
              <a:t>활동별</a:t>
            </a:r>
            <a:r>
              <a:rPr lang="en-US" altLang="ko-KR" sz="1200" dirty="0"/>
              <a:t>(</a:t>
            </a:r>
            <a:r>
              <a:rPr lang="ko-KR" altLang="en-US" sz="1200" dirty="0"/>
              <a:t>녹색</a:t>
            </a:r>
            <a:r>
              <a:rPr lang="en-US" altLang="ko-KR" sz="1200" dirty="0"/>
              <a:t>), </a:t>
            </a:r>
            <a:r>
              <a:rPr lang="ko-KR" altLang="en-US" sz="1200" dirty="0" err="1"/>
              <a:t>장소별</a:t>
            </a:r>
            <a:r>
              <a:rPr lang="en-US" altLang="ko-KR" sz="1200" dirty="0"/>
              <a:t>(</a:t>
            </a:r>
            <a:r>
              <a:rPr lang="ko-KR" altLang="en-US" sz="1200" dirty="0"/>
              <a:t>황색</a:t>
            </a:r>
            <a:r>
              <a:rPr lang="en-US" altLang="ko-KR" sz="1200" dirty="0"/>
              <a:t>)</a:t>
            </a:r>
            <a:r>
              <a:rPr lang="ko-KR" altLang="en-US" sz="1200" dirty="0"/>
              <a:t>패턴 </a:t>
            </a:r>
            <a:r>
              <a:rPr lang="ko-KR" altLang="en-US" sz="1200" dirty="0" err="1"/>
              <a:t>이상시</a:t>
            </a:r>
            <a:r>
              <a:rPr lang="ko-KR" altLang="en-US" sz="1200" dirty="0"/>
              <a:t> 표출 </a:t>
            </a:r>
            <a:r>
              <a:rPr lang="en-US" altLang="ko-KR" sz="1200" dirty="0"/>
              <a:t>/ </a:t>
            </a:r>
            <a:r>
              <a:rPr lang="ko-KR" altLang="en-US" sz="1200" dirty="0"/>
              <a:t>심박수</a:t>
            </a:r>
            <a:r>
              <a:rPr lang="en-US" altLang="ko-KR" sz="1200" dirty="0"/>
              <a:t>(</a:t>
            </a:r>
            <a:r>
              <a:rPr lang="ko-KR" altLang="en-US" sz="1200" dirty="0"/>
              <a:t>고동색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이상시</a:t>
            </a:r>
            <a:r>
              <a:rPr lang="ko-KR" altLang="en-US" sz="1200" dirty="0"/>
              <a:t> 표출 </a:t>
            </a:r>
            <a:r>
              <a:rPr lang="en-US" altLang="ko-KR" sz="1200" dirty="0"/>
              <a:t>/ </a:t>
            </a:r>
            <a:r>
              <a:rPr lang="ko-KR" altLang="en-US" sz="1200" dirty="0"/>
              <a:t>사고</a:t>
            </a:r>
            <a:r>
              <a:rPr lang="en-US" altLang="ko-KR" sz="1200" dirty="0"/>
              <a:t>(</a:t>
            </a:r>
            <a:r>
              <a:rPr lang="ko-KR" altLang="en-US" sz="1200" dirty="0"/>
              <a:t>빨강</a:t>
            </a:r>
            <a:r>
              <a:rPr lang="en-US" altLang="ko-KR" sz="1200" dirty="0"/>
              <a:t>)</a:t>
            </a:r>
            <a:r>
              <a:rPr lang="ko-KR" altLang="en-US" sz="1200" dirty="0"/>
              <a:t>시 표출</a:t>
            </a:r>
            <a:endParaRPr lang="en-US" altLang="ko-KR" sz="12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E6809A4-7875-4E48-AEBC-FB827B9C5653}"/>
              </a:ext>
            </a:extLst>
          </p:cNvPr>
          <p:cNvSpPr txBox="1"/>
          <p:nvPr/>
        </p:nvSpPr>
        <p:spPr>
          <a:xfrm>
            <a:off x="10600944" y="466247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독거노인 </a:t>
            </a:r>
            <a:r>
              <a:rPr lang="en-US" altLang="ko-KR" sz="1000" dirty="0"/>
              <a:t>AI </a:t>
            </a:r>
            <a:r>
              <a:rPr lang="ko-KR" altLang="en-US" sz="1000" dirty="0"/>
              <a:t>안심케어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344DC11-D38F-4243-8EC0-6BFFF1FFCBBE}"/>
              </a:ext>
            </a:extLst>
          </p:cNvPr>
          <p:cNvSpPr txBox="1"/>
          <p:nvPr/>
        </p:nvSpPr>
        <p:spPr>
          <a:xfrm>
            <a:off x="10594966" y="691193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index</a:t>
            </a:r>
            <a:endParaRPr lang="ko-KR" altLang="en-US" sz="10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9C22A05-1B67-4043-9C4A-077D405B7AC7}"/>
              </a:ext>
            </a:extLst>
          </p:cNvPr>
          <p:cNvSpPr txBox="1"/>
          <p:nvPr/>
        </p:nvSpPr>
        <p:spPr>
          <a:xfrm>
            <a:off x="10600944" y="904724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전체 보기 </a:t>
            </a:r>
            <a:r>
              <a:rPr lang="en-US" altLang="ko-KR" sz="1000" dirty="0"/>
              <a:t>index</a:t>
            </a:r>
            <a:endParaRPr lang="ko-KR" altLang="en-US" sz="10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D10B10B-1C92-4808-9715-7FC50F86D140}"/>
              </a:ext>
            </a:extLst>
          </p:cNvPr>
          <p:cNvSpPr txBox="1"/>
          <p:nvPr/>
        </p:nvSpPr>
        <p:spPr>
          <a:xfrm>
            <a:off x="10591494" y="176249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Monitoring_1</a:t>
            </a:r>
            <a:endParaRPr lang="ko-KR" altLang="en-US" sz="1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B612CD-A700-4CED-98F2-29A53EE1C3B2}"/>
              </a:ext>
            </a:extLst>
          </p:cNvPr>
          <p:cNvSpPr/>
          <p:nvPr/>
        </p:nvSpPr>
        <p:spPr>
          <a:xfrm>
            <a:off x="655907" y="1545790"/>
            <a:ext cx="9194193" cy="511401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CCA51D47-F778-4D2F-B106-1E7B9CBF5056}"/>
              </a:ext>
            </a:extLst>
          </p:cNvPr>
          <p:cNvSpPr/>
          <p:nvPr/>
        </p:nvSpPr>
        <p:spPr>
          <a:xfrm>
            <a:off x="1301070" y="1191952"/>
            <a:ext cx="19231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종합정보현황</a:t>
            </a: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0658FC14-2191-482E-B08E-34701C763203}"/>
              </a:ext>
            </a:extLst>
          </p:cNvPr>
          <p:cNvSpPr/>
          <p:nvPr/>
        </p:nvSpPr>
        <p:spPr>
          <a:xfrm>
            <a:off x="3537571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독거노인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안심케어</a:t>
            </a: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378D72B7-0F54-4485-9C24-37F84B110E5A}"/>
              </a:ext>
            </a:extLst>
          </p:cNvPr>
          <p:cNvSpPr/>
          <p:nvPr/>
        </p:nvSpPr>
        <p:spPr>
          <a:xfrm>
            <a:off x="5725600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스마트타운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관리</a:t>
            </a:r>
          </a:p>
        </p:txBody>
      </p:sp>
      <p:pic>
        <p:nvPicPr>
          <p:cNvPr id="12" name="그래픽 11" descr="단일 톱니바퀴 단색으로 채워진">
            <a:extLst>
              <a:ext uri="{FF2B5EF4-FFF2-40B4-BE49-F238E27FC236}">
                <a16:creationId xmlns:a16="http://schemas.microsoft.com/office/drawing/2014/main" id="{7912A135-DCE4-5547-9123-F453F4833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73674" y="1162028"/>
            <a:ext cx="276426" cy="276426"/>
          </a:xfrm>
          <a:prstGeom prst="rect">
            <a:avLst/>
          </a:prstGeom>
        </p:spPr>
      </p:pic>
      <p:pic>
        <p:nvPicPr>
          <p:cNvPr id="17" name="그래픽 16" descr="돋보기 단색으로 채워진">
            <a:extLst>
              <a:ext uri="{FF2B5EF4-FFF2-40B4-BE49-F238E27FC236}">
                <a16:creationId xmlns:a16="http://schemas.microsoft.com/office/drawing/2014/main" id="{E7A07C22-FF7A-3C48-AD04-5C895530E2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142" y="1185185"/>
            <a:ext cx="248587" cy="248587"/>
          </a:xfrm>
          <a:prstGeom prst="rect">
            <a:avLst/>
          </a:prstGeom>
        </p:spPr>
      </p:pic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5897CA0-E0A7-B44B-814E-D4C00FB9C4F5}"/>
              </a:ext>
            </a:extLst>
          </p:cNvPr>
          <p:cNvSpPr/>
          <p:nvPr/>
        </p:nvSpPr>
        <p:spPr>
          <a:xfrm>
            <a:off x="9465545" y="1387357"/>
            <a:ext cx="507202" cy="13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rgbClr val="254699"/>
                </a:solidFill>
              </a:rPr>
              <a:t>설정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2EF8E48-7611-584E-9F41-BD37DBDCBE18}"/>
              </a:ext>
            </a:extLst>
          </p:cNvPr>
          <p:cNvSpPr/>
          <p:nvPr/>
        </p:nvSpPr>
        <p:spPr>
          <a:xfrm>
            <a:off x="9135626" y="1389035"/>
            <a:ext cx="507202" cy="13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rgbClr val="254699"/>
                </a:solidFill>
              </a:rPr>
              <a:t>검색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52FF2F7-FBFA-C944-A6D2-339C448F9F98}"/>
              </a:ext>
            </a:extLst>
          </p:cNvPr>
          <p:cNvSpPr/>
          <p:nvPr/>
        </p:nvSpPr>
        <p:spPr>
          <a:xfrm>
            <a:off x="7731293" y="1202860"/>
            <a:ext cx="1481029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2021-11-22</a:t>
            </a:r>
            <a:r>
              <a:rPr lang="ko-KR" altLang="en-US" sz="800" b="1" dirty="0">
                <a:solidFill>
                  <a:schemeClr val="tx1"/>
                </a:solidFill>
              </a:rPr>
              <a:t> 월요일 </a:t>
            </a:r>
            <a:r>
              <a:rPr lang="en-US" altLang="ko-KR" sz="800" b="1" dirty="0">
                <a:solidFill>
                  <a:schemeClr val="tx1"/>
                </a:solidFill>
              </a:rPr>
              <a:t>21:56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graphicFrame>
        <p:nvGraphicFramePr>
          <p:cNvPr id="37" name="표 11">
            <a:extLst>
              <a:ext uri="{FF2B5EF4-FFF2-40B4-BE49-F238E27FC236}">
                <a16:creationId xmlns:a16="http://schemas.microsoft.com/office/drawing/2014/main" id="{95369730-632D-47EF-8991-4550E4581775}"/>
              </a:ext>
            </a:extLst>
          </p:cNvPr>
          <p:cNvGraphicFramePr>
            <a:graphicFrameLocks noGrp="1"/>
          </p:cNvGraphicFramePr>
          <p:nvPr/>
        </p:nvGraphicFramePr>
        <p:xfrm>
          <a:off x="727300" y="2479985"/>
          <a:ext cx="8998703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792">
                  <a:extLst>
                    <a:ext uri="{9D8B030D-6E8A-4147-A177-3AD203B41FA5}">
                      <a16:colId xmlns:a16="http://schemas.microsoft.com/office/drawing/2014/main" val="1918795998"/>
                    </a:ext>
                  </a:extLst>
                </a:gridCol>
                <a:gridCol w="1189514">
                  <a:extLst>
                    <a:ext uri="{9D8B030D-6E8A-4147-A177-3AD203B41FA5}">
                      <a16:colId xmlns:a16="http://schemas.microsoft.com/office/drawing/2014/main" val="2076206072"/>
                    </a:ext>
                  </a:extLst>
                </a:gridCol>
                <a:gridCol w="1331383">
                  <a:extLst>
                    <a:ext uri="{9D8B030D-6E8A-4147-A177-3AD203B41FA5}">
                      <a16:colId xmlns:a16="http://schemas.microsoft.com/office/drawing/2014/main" val="3290709867"/>
                    </a:ext>
                  </a:extLst>
                </a:gridCol>
                <a:gridCol w="883950">
                  <a:extLst>
                    <a:ext uri="{9D8B030D-6E8A-4147-A177-3AD203B41FA5}">
                      <a16:colId xmlns:a16="http://schemas.microsoft.com/office/drawing/2014/main" val="1681018789"/>
                    </a:ext>
                  </a:extLst>
                </a:gridCol>
                <a:gridCol w="905777">
                  <a:extLst>
                    <a:ext uri="{9D8B030D-6E8A-4147-A177-3AD203B41FA5}">
                      <a16:colId xmlns:a16="http://schemas.microsoft.com/office/drawing/2014/main" val="2364144912"/>
                    </a:ext>
                  </a:extLst>
                </a:gridCol>
                <a:gridCol w="1189514">
                  <a:extLst>
                    <a:ext uri="{9D8B030D-6E8A-4147-A177-3AD203B41FA5}">
                      <a16:colId xmlns:a16="http://schemas.microsoft.com/office/drawing/2014/main" val="1375644915"/>
                    </a:ext>
                  </a:extLst>
                </a:gridCol>
                <a:gridCol w="1516903">
                  <a:extLst>
                    <a:ext uri="{9D8B030D-6E8A-4147-A177-3AD203B41FA5}">
                      <a16:colId xmlns:a16="http://schemas.microsoft.com/office/drawing/2014/main" val="3445203242"/>
                    </a:ext>
                  </a:extLst>
                </a:gridCol>
                <a:gridCol w="733929">
                  <a:extLst>
                    <a:ext uri="{9D8B030D-6E8A-4147-A177-3AD203B41FA5}">
                      <a16:colId xmlns:a16="http://schemas.microsoft.com/office/drawing/2014/main" val="717491497"/>
                    </a:ext>
                  </a:extLst>
                </a:gridCol>
                <a:gridCol w="753941">
                  <a:extLst>
                    <a:ext uri="{9D8B030D-6E8A-4147-A177-3AD203B41FA5}">
                      <a16:colId xmlns:a16="http://schemas.microsoft.com/office/drawing/2014/main" val="394331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등록일시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등록 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나이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전화번호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도우미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구분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0404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□</a:t>
                      </a:r>
                      <a:endParaRPr lang="en-US" altLang="ko-KR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AA</a:t>
                      </a:r>
                      <a:r>
                        <a:rPr lang="ko-KR" altLang="en-US" sz="900" dirty="0"/>
                        <a:t> 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010-1234-5678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성주군 성주읍 </a:t>
                      </a:r>
                      <a:r>
                        <a:rPr lang="ko-KR" altLang="en-US" sz="800" dirty="0" err="1"/>
                        <a:t>경산리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김보근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스마트타운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2282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AA</a:t>
                      </a:r>
                      <a:r>
                        <a:rPr lang="ko-KR" altLang="en-US" sz="900" dirty="0"/>
                        <a:t> 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010-1234-5678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성주군 성주읍 </a:t>
                      </a:r>
                      <a:r>
                        <a:rPr lang="ko-KR" altLang="en-US" sz="800" dirty="0" err="1"/>
                        <a:t>경산리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김보근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스마트타운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2945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AA</a:t>
                      </a:r>
                      <a:r>
                        <a:rPr lang="ko-KR" altLang="en-US" sz="900" dirty="0"/>
                        <a:t> 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010-1234-5678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성주군 성주읍 </a:t>
                      </a:r>
                      <a:r>
                        <a:rPr lang="ko-KR" altLang="en-US" sz="800" dirty="0" err="1"/>
                        <a:t>경산리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김보근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스마트타운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075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AA</a:t>
                      </a:r>
                      <a:r>
                        <a:rPr lang="ko-KR" altLang="en-US" sz="900" dirty="0"/>
                        <a:t> 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010-1234-5678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성주군 성주읍 </a:t>
                      </a:r>
                      <a:r>
                        <a:rPr lang="ko-KR" altLang="en-US" sz="800" dirty="0" err="1"/>
                        <a:t>경산리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김보근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스마트타운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3398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010-1234-5678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성주군 성주읍 </a:t>
                      </a:r>
                      <a:r>
                        <a:rPr lang="ko-KR" altLang="en-US" sz="800" dirty="0" err="1"/>
                        <a:t>경산리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김보근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독거노인</a:t>
                      </a:r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sz="800" dirty="0"/>
                        <a:t>안심케어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4424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64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010-1234-5678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성주군 성주읍 </a:t>
                      </a:r>
                      <a:r>
                        <a:rPr lang="ko-KR" altLang="en-US" sz="800" dirty="0" err="1"/>
                        <a:t>경산리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김보근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독거노인</a:t>
                      </a:r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sz="800" dirty="0"/>
                        <a:t>안심케어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068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65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010-1234-5678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성주군 성주읍 </a:t>
                      </a:r>
                      <a:r>
                        <a:rPr lang="ko-KR" altLang="en-US" sz="800" dirty="0" err="1"/>
                        <a:t>경산리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김보근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독거노인</a:t>
                      </a:r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sz="800" dirty="0"/>
                        <a:t>안심케어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4453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67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010-1234-5678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성주군 성주읍 </a:t>
                      </a:r>
                      <a:r>
                        <a:rPr lang="ko-KR" altLang="en-US" sz="800" dirty="0" err="1"/>
                        <a:t>경산리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김보근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독거노인</a:t>
                      </a:r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sz="800" dirty="0"/>
                        <a:t>안심케어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7321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68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010-1234-5678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성주군 성주읍 </a:t>
                      </a:r>
                      <a:r>
                        <a:rPr lang="ko-KR" altLang="en-US" sz="800" dirty="0" err="1"/>
                        <a:t>경산리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김보근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독거노인</a:t>
                      </a:r>
                      <a:endParaRPr lang="en-US" altLang="ko-KR" sz="800" dirty="0"/>
                    </a:p>
                    <a:p>
                      <a:pPr algn="ctr" latinLnBrk="1"/>
                      <a:r>
                        <a:rPr lang="ko-KR" altLang="en-US" sz="800" dirty="0"/>
                        <a:t>안심케어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441179"/>
                  </a:ext>
                </a:extLst>
              </a:tr>
            </a:tbl>
          </a:graphicData>
        </a:graphic>
      </p:graphicFrame>
      <p:pic>
        <p:nvPicPr>
          <p:cNvPr id="38" name="그림 37" descr="테이블이(가) 표시된 사진&#10;&#10;자동 생성된 설명">
            <a:extLst>
              <a:ext uri="{FF2B5EF4-FFF2-40B4-BE49-F238E27FC236}">
                <a16:creationId xmlns:a16="http://schemas.microsoft.com/office/drawing/2014/main" id="{B4083C36-4106-4239-A710-2A32CE317C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4852" y="6284852"/>
            <a:ext cx="2363126" cy="259180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F1BEF95C-F1ED-430D-8261-ADAB8D65B215}"/>
              </a:ext>
            </a:extLst>
          </p:cNvPr>
          <p:cNvSpPr/>
          <p:nvPr/>
        </p:nvSpPr>
        <p:spPr>
          <a:xfrm>
            <a:off x="769709" y="1619035"/>
            <a:ext cx="1530862" cy="28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tx1"/>
                </a:solidFill>
              </a:rPr>
              <a:t>사용자 관리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2C24B01-7901-46CE-B1DF-AAF73E13048B}"/>
              </a:ext>
            </a:extLst>
          </p:cNvPr>
          <p:cNvGrpSpPr/>
          <p:nvPr/>
        </p:nvGrpSpPr>
        <p:grpSpPr>
          <a:xfrm>
            <a:off x="752486" y="1942621"/>
            <a:ext cx="8998704" cy="332966"/>
            <a:chOff x="1223996" y="246470"/>
            <a:chExt cx="7991607" cy="332966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EFDF527-9AC3-4CF6-B3A4-24897DD0B612}"/>
                </a:ext>
              </a:extLst>
            </p:cNvPr>
            <p:cNvSpPr/>
            <p:nvPr/>
          </p:nvSpPr>
          <p:spPr>
            <a:xfrm>
              <a:off x="1223996" y="246470"/>
              <a:ext cx="7991607" cy="33296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A56FDD-0B45-41A7-8585-6EB0D9D69256}"/>
                </a:ext>
              </a:extLst>
            </p:cNvPr>
            <p:cNvSpPr txBox="1"/>
            <p:nvPr/>
          </p:nvSpPr>
          <p:spPr>
            <a:xfrm>
              <a:off x="1228124" y="296906"/>
              <a:ext cx="1289831" cy="220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900" b="1" dirty="0"/>
                <a:t>단어</a:t>
              </a:r>
              <a:r>
                <a:rPr kumimoji="1" lang="ko-KR" altLang="en-US" sz="900" b="1" dirty="0"/>
                <a:t> 검색</a:t>
              </a:r>
              <a:endParaRPr kumimoji="1" lang="ko-Kore-KR" altLang="en-US" sz="900" b="1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95023B8-91DF-4120-A477-19D61E5F630E}"/>
                </a:ext>
              </a:extLst>
            </p:cNvPr>
            <p:cNvSpPr/>
            <p:nvPr/>
          </p:nvSpPr>
          <p:spPr>
            <a:xfrm>
              <a:off x="2816419" y="317910"/>
              <a:ext cx="1096494" cy="193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900" b="1" dirty="0">
                  <a:solidFill>
                    <a:schemeClr val="bg1">
                      <a:lumMod val="85000"/>
                    </a:schemeClr>
                  </a:solidFill>
                </a:rPr>
                <a:t>검색어</a:t>
              </a:r>
              <a:r>
                <a:rPr kumimoji="1" lang="ko-KR" altLang="en-US" sz="900" b="1" dirty="0">
                  <a:solidFill>
                    <a:schemeClr val="bg1">
                      <a:lumMod val="85000"/>
                    </a:schemeClr>
                  </a:solidFill>
                </a:rPr>
                <a:t> 입력</a:t>
              </a:r>
              <a:endParaRPr kumimoji="1" lang="ko-Kore-KR" altLang="en-US" sz="9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9E25FC3-EE96-47BF-BD98-493B5D3EE6F5}"/>
                </a:ext>
              </a:extLst>
            </p:cNvPr>
            <p:cNvSpPr/>
            <p:nvPr/>
          </p:nvSpPr>
          <p:spPr>
            <a:xfrm>
              <a:off x="1895606" y="315682"/>
              <a:ext cx="856804" cy="193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900" b="1" dirty="0">
                  <a:solidFill>
                    <a:schemeClr val="bg1">
                      <a:lumMod val="85000"/>
                    </a:schemeClr>
                  </a:solidFill>
                </a:rPr>
                <a:t>이름</a:t>
              </a:r>
              <a:endParaRPr kumimoji="1" lang="ko-Kore-KR" altLang="en-US" sz="900" dirty="0"/>
            </a:p>
          </p:txBody>
        </p:sp>
        <p:sp>
          <p:nvSpPr>
            <p:cNvPr id="46" name="삼각형 75">
              <a:extLst>
                <a:ext uri="{FF2B5EF4-FFF2-40B4-BE49-F238E27FC236}">
                  <a16:creationId xmlns:a16="http://schemas.microsoft.com/office/drawing/2014/main" id="{B4A37A8A-343E-4CC4-82B1-C6353DAB3E5C}"/>
                </a:ext>
              </a:extLst>
            </p:cNvPr>
            <p:cNvSpPr/>
            <p:nvPr/>
          </p:nvSpPr>
          <p:spPr>
            <a:xfrm rot="10800000">
              <a:off x="2524994" y="366574"/>
              <a:ext cx="150442" cy="10669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8C8695C-D0B4-4611-95CD-2435C07E6265}"/>
                </a:ext>
              </a:extLst>
            </p:cNvPr>
            <p:cNvSpPr txBox="1"/>
            <p:nvPr/>
          </p:nvSpPr>
          <p:spPr>
            <a:xfrm>
              <a:off x="3983144" y="312007"/>
              <a:ext cx="545561" cy="220496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900" b="1" dirty="0"/>
                <a:t>검색</a:t>
              </a:r>
              <a:endParaRPr kumimoji="1" lang="ko-Kore-KR" altLang="en-US" sz="900" b="1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715EF88-381A-4AB3-8D11-72C06D449F3B}"/>
                </a:ext>
              </a:extLst>
            </p:cNvPr>
            <p:cNvSpPr txBox="1"/>
            <p:nvPr/>
          </p:nvSpPr>
          <p:spPr>
            <a:xfrm>
              <a:off x="4611894" y="312007"/>
              <a:ext cx="567566" cy="22049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kumimoji="1" lang="ko-KR" altLang="en-US" sz="900" b="1" dirty="0">
                  <a:solidFill>
                    <a:schemeClr val="bg1"/>
                  </a:solidFill>
                </a:rPr>
                <a:t>초기화</a:t>
              </a:r>
              <a:endParaRPr kumimoji="1" lang="ko-Kore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6F8657B-E6C0-4CCC-BD90-2AAF6CB7E1AD}"/>
                </a:ext>
              </a:extLst>
            </p:cNvPr>
            <p:cNvSpPr/>
            <p:nvPr/>
          </p:nvSpPr>
          <p:spPr>
            <a:xfrm>
              <a:off x="6047348" y="309932"/>
              <a:ext cx="997964" cy="214444"/>
            </a:xfrm>
            <a:prstGeom prst="rect">
              <a:avLst/>
            </a:prstGeom>
            <a:solidFill>
              <a:schemeClr val="accent4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</a:rPr>
                <a:t>사용자 추가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91A376B-1E5E-40B1-B332-ADBEE535E61C}"/>
                </a:ext>
              </a:extLst>
            </p:cNvPr>
            <p:cNvSpPr/>
            <p:nvPr/>
          </p:nvSpPr>
          <p:spPr>
            <a:xfrm>
              <a:off x="7101673" y="308886"/>
              <a:ext cx="997964" cy="21444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</a:rPr>
                <a:t>사용자 수정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DCB11F4-CA4F-4D5D-802E-70D0A8AFC9C8}"/>
                </a:ext>
              </a:extLst>
            </p:cNvPr>
            <p:cNvSpPr/>
            <p:nvPr/>
          </p:nvSpPr>
          <p:spPr>
            <a:xfrm>
              <a:off x="8161476" y="314891"/>
              <a:ext cx="997964" cy="207287"/>
            </a:xfrm>
            <a:prstGeom prst="rect">
              <a:avLst/>
            </a:prstGeom>
            <a:solidFill>
              <a:srgbClr val="FF7C80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</a:rPr>
                <a:t>사용자 삭제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4EAD717-1318-4526-9320-EA9FE217FD52}"/>
                </a:ext>
              </a:extLst>
            </p:cNvPr>
            <p:cNvSpPr/>
            <p:nvPr/>
          </p:nvSpPr>
          <p:spPr>
            <a:xfrm>
              <a:off x="5248544" y="314324"/>
              <a:ext cx="735888" cy="20728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</a:rPr>
                <a:t>인쇄하기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FE618EB-5172-46F9-B3BF-95DF50A3BC64}"/>
              </a:ext>
            </a:extLst>
          </p:cNvPr>
          <p:cNvGrpSpPr/>
          <p:nvPr/>
        </p:nvGrpSpPr>
        <p:grpSpPr>
          <a:xfrm>
            <a:off x="15016" y="1533894"/>
            <a:ext cx="592597" cy="5125914"/>
            <a:chOff x="15016" y="1533894"/>
            <a:chExt cx="592597" cy="5125914"/>
          </a:xfrm>
        </p:grpSpPr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4B4F681C-B039-4AA8-9E63-94BB49CF0643}"/>
                </a:ext>
              </a:extLst>
            </p:cNvPr>
            <p:cNvSpPr/>
            <p:nvPr/>
          </p:nvSpPr>
          <p:spPr>
            <a:xfrm>
              <a:off x="20493" y="1545791"/>
              <a:ext cx="584655" cy="5114017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27B3859B-ABD0-4669-9B35-1B7DDAEBFF3A}"/>
                </a:ext>
              </a:extLst>
            </p:cNvPr>
            <p:cNvSpPr/>
            <p:nvPr/>
          </p:nvSpPr>
          <p:spPr>
            <a:xfrm>
              <a:off x="23491" y="1556120"/>
              <a:ext cx="570707" cy="50724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기기 관리</a:t>
              </a:r>
            </a:p>
          </p:txBody>
        </p:sp>
        <p:pic>
          <p:nvPicPr>
            <p:cNvPr id="44" name="그래픽 43" descr="태블릿 단색으로 채워진">
              <a:extLst>
                <a:ext uri="{FF2B5EF4-FFF2-40B4-BE49-F238E27FC236}">
                  <a16:creationId xmlns:a16="http://schemas.microsoft.com/office/drawing/2014/main" id="{3D221495-370E-42D7-A8F7-B9B99EF2A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4213" y="1533894"/>
              <a:ext cx="436747" cy="436747"/>
            </a:xfrm>
            <a:prstGeom prst="rect">
              <a:avLst/>
            </a:prstGeom>
          </p:spPr>
        </p:pic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579CC29F-8FA5-4CFC-9C65-914800CDA8B2}"/>
                </a:ext>
              </a:extLst>
            </p:cNvPr>
            <p:cNvGrpSpPr/>
            <p:nvPr/>
          </p:nvGrpSpPr>
          <p:grpSpPr>
            <a:xfrm>
              <a:off x="17664" y="2559245"/>
              <a:ext cx="589949" cy="1949329"/>
              <a:chOff x="2523335" y="234577"/>
              <a:chExt cx="589949" cy="1949329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EB0E408A-B3C1-4EEE-A41C-1C9860FB3E20}"/>
                  </a:ext>
                </a:extLst>
              </p:cNvPr>
              <p:cNvSpPr/>
              <p:nvPr/>
            </p:nvSpPr>
            <p:spPr>
              <a:xfrm>
                <a:off x="2528708" y="234577"/>
                <a:ext cx="573470" cy="194932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F844A96B-DC73-4AFD-8C01-713CA86CDCF8}"/>
                  </a:ext>
                </a:extLst>
              </p:cNvPr>
              <p:cNvSpPr/>
              <p:nvPr/>
            </p:nvSpPr>
            <p:spPr>
              <a:xfrm>
                <a:off x="2542577" y="365231"/>
                <a:ext cx="570707" cy="6285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ko-KR" altLang="en-US" sz="700" b="1" dirty="0">
                    <a:solidFill>
                      <a:srgbClr val="254699"/>
                    </a:solidFill>
                  </a:rPr>
                  <a:t>사용자</a:t>
                </a:r>
              </a:p>
            </p:txBody>
          </p:sp>
          <p:pic>
            <p:nvPicPr>
              <p:cNvPr id="77" name="그래픽 76" descr="모니터 단색으로 채워진">
                <a:extLst>
                  <a:ext uri="{FF2B5EF4-FFF2-40B4-BE49-F238E27FC236}">
                    <a16:creationId xmlns:a16="http://schemas.microsoft.com/office/drawing/2014/main" id="{9C28123C-FD00-4050-BA6E-006E725AB2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593336" y="311599"/>
                <a:ext cx="450533" cy="450533"/>
              </a:xfrm>
              <a:prstGeom prst="rect">
                <a:avLst/>
              </a:prstGeom>
            </p:spPr>
          </p:pic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1DA7ED2A-B596-4F41-BFF9-0711A125935E}"/>
                  </a:ext>
                </a:extLst>
              </p:cNvPr>
              <p:cNvSpPr/>
              <p:nvPr/>
            </p:nvSpPr>
            <p:spPr>
              <a:xfrm>
                <a:off x="2536948" y="1035782"/>
                <a:ext cx="570707" cy="5049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ko-KR" altLang="en-US" sz="700" b="1" dirty="0">
                    <a:solidFill>
                      <a:srgbClr val="254699"/>
                    </a:solidFill>
                  </a:rPr>
                  <a:t>도우미</a:t>
                </a:r>
              </a:p>
            </p:txBody>
          </p:sp>
          <p:pic>
            <p:nvPicPr>
              <p:cNvPr id="79" name="Picture 8" descr="Helper">
                <a:extLst>
                  <a:ext uri="{FF2B5EF4-FFF2-40B4-BE49-F238E27FC236}">
                    <a16:creationId xmlns:a16="http://schemas.microsoft.com/office/drawing/2014/main" id="{545B569A-7981-4E42-87BA-D6E247CE11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29066" y="970009"/>
                <a:ext cx="386469" cy="386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" name="Picture 10" descr="History free icon">
                <a:extLst>
                  <a:ext uri="{FF2B5EF4-FFF2-40B4-BE49-F238E27FC236}">
                    <a16:creationId xmlns:a16="http://schemas.microsoft.com/office/drawing/2014/main" id="{37F52C40-27E5-4B27-95EC-BEB5F4D321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93336" y="1572193"/>
                <a:ext cx="386468" cy="3864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09958AC0-8D94-4B24-8BFE-5445567052DC}"/>
                  </a:ext>
                </a:extLst>
              </p:cNvPr>
              <p:cNvSpPr/>
              <p:nvPr/>
            </p:nvSpPr>
            <p:spPr>
              <a:xfrm>
                <a:off x="2523335" y="1626464"/>
                <a:ext cx="570707" cy="5049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ko-KR" altLang="en-US" sz="700" b="1" dirty="0">
                    <a:solidFill>
                      <a:srgbClr val="254699"/>
                    </a:solidFill>
                  </a:rPr>
                  <a:t>기록 보기</a:t>
                </a:r>
              </a:p>
            </p:txBody>
          </p:sp>
        </p:grp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917D02F0-C628-4B47-A919-B88BED893FE8}"/>
                </a:ext>
              </a:extLst>
            </p:cNvPr>
            <p:cNvSpPr/>
            <p:nvPr/>
          </p:nvSpPr>
          <p:spPr>
            <a:xfrm>
              <a:off x="23061" y="4993178"/>
              <a:ext cx="570707" cy="51870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운영자 관리</a:t>
              </a:r>
              <a:endParaRPr lang="en-US" altLang="ko-KR" sz="700" b="1" dirty="0">
                <a:solidFill>
                  <a:srgbClr val="254699"/>
                </a:solidFill>
              </a:endParaRPr>
            </a:p>
          </p:txBody>
        </p:sp>
        <p:pic>
          <p:nvPicPr>
            <p:cNvPr id="83" name="Picture 2" descr="Consult free icon">
              <a:extLst>
                <a:ext uri="{FF2B5EF4-FFF2-40B4-BE49-F238E27FC236}">
                  <a16:creationId xmlns:a16="http://schemas.microsoft.com/office/drawing/2014/main" id="{F6BAA188-BF3A-4818-8085-01AE3A0D19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354" y="5008332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0FCBA415-AF33-4280-A172-6BBE6DD4F611}"/>
                </a:ext>
              </a:extLst>
            </p:cNvPr>
            <p:cNvSpPr/>
            <p:nvPr/>
          </p:nvSpPr>
          <p:spPr>
            <a:xfrm>
              <a:off x="27286" y="2087505"/>
              <a:ext cx="570707" cy="50724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계정 관리</a:t>
              </a:r>
              <a:endParaRPr lang="en-US" altLang="ko-KR" sz="700" b="1" dirty="0">
                <a:solidFill>
                  <a:srgbClr val="254699"/>
                </a:solidFill>
              </a:endParaRPr>
            </a:p>
          </p:txBody>
        </p:sp>
        <p:pic>
          <p:nvPicPr>
            <p:cNvPr id="85" name="그래픽 84" descr="사용자 단색으로 채워진">
              <a:extLst>
                <a:ext uri="{FF2B5EF4-FFF2-40B4-BE49-F238E27FC236}">
                  <a16:creationId xmlns:a16="http://schemas.microsoft.com/office/drawing/2014/main" id="{11889CFC-8430-43C0-A5E4-6D21542A9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3429" y="2050542"/>
              <a:ext cx="403490" cy="403490"/>
            </a:xfrm>
            <a:prstGeom prst="rect">
              <a:avLst/>
            </a:prstGeom>
          </p:spPr>
        </p:pic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229B7C7-C837-491C-A782-2A8670A1D3AE}"/>
                </a:ext>
              </a:extLst>
            </p:cNvPr>
            <p:cNvGrpSpPr/>
            <p:nvPr/>
          </p:nvGrpSpPr>
          <p:grpSpPr>
            <a:xfrm>
              <a:off x="15016" y="4481869"/>
              <a:ext cx="570707" cy="507244"/>
              <a:chOff x="1997739" y="5334740"/>
              <a:chExt cx="570707" cy="507244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10DAFA6-2761-4645-9F35-6BA161BA18AE}"/>
                  </a:ext>
                </a:extLst>
              </p:cNvPr>
              <p:cNvSpPr/>
              <p:nvPr/>
            </p:nvSpPr>
            <p:spPr>
              <a:xfrm>
                <a:off x="1997739" y="5334740"/>
                <a:ext cx="570707" cy="507244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ko-KR" altLang="en-US" sz="700" b="1" dirty="0">
                    <a:solidFill>
                      <a:srgbClr val="254699"/>
                    </a:solidFill>
                  </a:rPr>
                  <a:t>경로당 관리</a:t>
                </a:r>
                <a:endParaRPr lang="en-US" altLang="ko-KR" sz="700" b="1" dirty="0">
                  <a:solidFill>
                    <a:srgbClr val="254699"/>
                  </a:solidFill>
                </a:endParaRPr>
              </a:p>
            </p:txBody>
          </p:sp>
          <p:pic>
            <p:nvPicPr>
              <p:cNvPr id="94" name="Picture 2" descr="Home free icon">
                <a:extLst>
                  <a:ext uri="{FF2B5EF4-FFF2-40B4-BE49-F238E27FC236}">
                    <a16:creationId xmlns:a16="http://schemas.microsoft.com/office/drawing/2014/main" id="{F099AFD2-CBAE-4EC7-8E4E-76A533C4D6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13147" y="5334740"/>
                <a:ext cx="339890" cy="3398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6003287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D90B3298-6043-432F-9E32-F982BEC07778}"/>
              </a:ext>
            </a:extLst>
          </p:cNvPr>
          <p:cNvSpPr/>
          <p:nvPr/>
        </p:nvSpPr>
        <p:spPr>
          <a:xfrm>
            <a:off x="17059" y="1135676"/>
            <a:ext cx="9874370" cy="55517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3B6A65-8332-4DA1-AF42-776A407E0A73}"/>
              </a:ext>
            </a:extLst>
          </p:cNvPr>
          <p:cNvSpPr/>
          <p:nvPr/>
        </p:nvSpPr>
        <p:spPr>
          <a:xfrm>
            <a:off x="17059" y="1135676"/>
            <a:ext cx="9874370" cy="388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B793379-4412-4376-8A6F-AD777511D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6" y="1146174"/>
            <a:ext cx="1151283" cy="370056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F4F0629E-6EA3-49F9-B02F-35226D386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221" y="106680"/>
            <a:ext cx="2288403" cy="6644640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C169C6E2-2634-4B13-89B4-83FB963C4A64}"/>
              </a:ext>
            </a:extLst>
          </p:cNvPr>
          <p:cNvSpPr txBox="1"/>
          <p:nvPr/>
        </p:nvSpPr>
        <p:spPr>
          <a:xfrm>
            <a:off x="10140630" y="1665889"/>
            <a:ext cx="18989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① 각 발생건수를 누적그래프로 파악하여 일별로 가장 높은 날 파악가능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②독거노인 어르신 리스트를 간략히 파악가능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③ 상세보기 버튼으로 누를 시에 바로 개별보기와 같은 </a:t>
            </a:r>
            <a:r>
              <a:rPr lang="ko-KR" altLang="en-US" sz="1200" dirty="0" err="1"/>
              <a:t>모달창이</a:t>
            </a:r>
            <a:r>
              <a:rPr lang="ko-KR" altLang="en-US" sz="1200" dirty="0"/>
              <a:t> 뜸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④ 실시간으로 안전신호등 주의</a:t>
            </a:r>
            <a:r>
              <a:rPr lang="en-US" altLang="ko-KR" sz="1200" dirty="0"/>
              <a:t>(</a:t>
            </a:r>
            <a:r>
              <a:rPr lang="ko-KR" altLang="en-US" sz="1200" dirty="0"/>
              <a:t>적색</a:t>
            </a:r>
            <a:r>
              <a:rPr lang="en-US" altLang="ko-KR" sz="1200" dirty="0"/>
              <a:t>), </a:t>
            </a:r>
            <a:r>
              <a:rPr lang="ko-KR" altLang="en-US" sz="1200" dirty="0"/>
              <a:t>위험</a:t>
            </a:r>
            <a:r>
              <a:rPr lang="en-US" altLang="ko-KR" sz="1200" dirty="0"/>
              <a:t>(</a:t>
            </a:r>
            <a:r>
              <a:rPr lang="ko-KR" altLang="en-US" sz="1200" dirty="0"/>
              <a:t>노랑</a:t>
            </a:r>
            <a:r>
              <a:rPr lang="en-US" altLang="ko-KR" sz="1200" dirty="0"/>
              <a:t>)</a:t>
            </a:r>
            <a:r>
              <a:rPr lang="ko-KR" altLang="en-US" sz="1200" dirty="0"/>
              <a:t>시 표출 </a:t>
            </a:r>
            <a:r>
              <a:rPr lang="en-US" altLang="ko-KR" sz="1200" dirty="0"/>
              <a:t>/ </a:t>
            </a:r>
            <a:r>
              <a:rPr lang="ko-KR" altLang="en-US" sz="1200" dirty="0" err="1"/>
              <a:t>활동별</a:t>
            </a:r>
            <a:r>
              <a:rPr lang="en-US" altLang="ko-KR" sz="1200" dirty="0"/>
              <a:t>(</a:t>
            </a:r>
            <a:r>
              <a:rPr lang="ko-KR" altLang="en-US" sz="1200" dirty="0"/>
              <a:t>녹색</a:t>
            </a:r>
            <a:r>
              <a:rPr lang="en-US" altLang="ko-KR" sz="1200" dirty="0"/>
              <a:t>), </a:t>
            </a:r>
            <a:r>
              <a:rPr lang="ko-KR" altLang="en-US" sz="1200" dirty="0" err="1"/>
              <a:t>장소별</a:t>
            </a:r>
            <a:r>
              <a:rPr lang="en-US" altLang="ko-KR" sz="1200" dirty="0"/>
              <a:t>(</a:t>
            </a:r>
            <a:r>
              <a:rPr lang="ko-KR" altLang="en-US" sz="1200" dirty="0"/>
              <a:t>황색</a:t>
            </a:r>
            <a:r>
              <a:rPr lang="en-US" altLang="ko-KR" sz="1200" dirty="0"/>
              <a:t>)</a:t>
            </a:r>
            <a:r>
              <a:rPr lang="ko-KR" altLang="en-US" sz="1200" dirty="0"/>
              <a:t>패턴 </a:t>
            </a:r>
            <a:r>
              <a:rPr lang="ko-KR" altLang="en-US" sz="1200" dirty="0" err="1"/>
              <a:t>이상시</a:t>
            </a:r>
            <a:r>
              <a:rPr lang="ko-KR" altLang="en-US" sz="1200" dirty="0"/>
              <a:t> 표출 </a:t>
            </a:r>
            <a:r>
              <a:rPr lang="en-US" altLang="ko-KR" sz="1200" dirty="0"/>
              <a:t>/ </a:t>
            </a:r>
            <a:r>
              <a:rPr lang="ko-KR" altLang="en-US" sz="1200" dirty="0"/>
              <a:t>심박수</a:t>
            </a:r>
            <a:r>
              <a:rPr lang="en-US" altLang="ko-KR" sz="1200" dirty="0"/>
              <a:t>(</a:t>
            </a:r>
            <a:r>
              <a:rPr lang="ko-KR" altLang="en-US" sz="1200" dirty="0"/>
              <a:t>고동색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이상시</a:t>
            </a:r>
            <a:r>
              <a:rPr lang="ko-KR" altLang="en-US" sz="1200" dirty="0"/>
              <a:t> 표출 </a:t>
            </a:r>
            <a:r>
              <a:rPr lang="en-US" altLang="ko-KR" sz="1200" dirty="0"/>
              <a:t>/ </a:t>
            </a:r>
            <a:r>
              <a:rPr lang="ko-KR" altLang="en-US" sz="1200" dirty="0"/>
              <a:t>사고</a:t>
            </a:r>
            <a:r>
              <a:rPr lang="en-US" altLang="ko-KR" sz="1200" dirty="0"/>
              <a:t>(</a:t>
            </a:r>
            <a:r>
              <a:rPr lang="ko-KR" altLang="en-US" sz="1200" dirty="0"/>
              <a:t>빨강</a:t>
            </a:r>
            <a:r>
              <a:rPr lang="en-US" altLang="ko-KR" sz="1200" dirty="0"/>
              <a:t>)</a:t>
            </a:r>
            <a:r>
              <a:rPr lang="ko-KR" altLang="en-US" sz="1200" dirty="0"/>
              <a:t>시 표출</a:t>
            </a:r>
            <a:endParaRPr lang="en-US" altLang="ko-KR" sz="12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E6809A4-7875-4E48-AEBC-FB827B9C5653}"/>
              </a:ext>
            </a:extLst>
          </p:cNvPr>
          <p:cNvSpPr txBox="1"/>
          <p:nvPr/>
        </p:nvSpPr>
        <p:spPr>
          <a:xfrm>
            <a:off x="10600944" y="466247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독거노인 </a:t>
            </a:r>
            <a:r>
              <a:rPr lang="en-US" altLang="ko-KR" sz="1000" dirty="0"/>
              <a:t>AI </a:t>
            </a:r>
            <a:r>
              <a:rPr lang="ko-KR" altLang="en-US" sz="1000" dirty="0" err="1"/>
              <a:t>안심케어</a:t>
            </a:r>
            <a:endParaRPr lang="ko-KR" altLang="en-US" sz="10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344DC11-D38F-4243-8EC0-6BFFF1FFCBBE}"/>
              </a:ext>
            </a:extLst>
          </p:cNvPr>
          <p:cNvSpPr txBox="1"/>
          <p:nvPr/>
        </p:nvSpPr>
        <p:spPr>
          <a:xfrm>
            <a:off x="10594966" y="691193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index</a:t>
            </a:r>
            <a:endParaRPr lang="ko-KR" altLang="en-US" sz="10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9C22A05-1B67-4043-9C4A-077D405B7AC7}"/>
              </a:ext>
            </a:extLst>
          </p:cNvPr>
          <p:cNvSpPr txBox="1"/>
          <p:nvPr/>
        </p:nvSpPr>
        <p:spPr>
          <a:xfrm>
            <a:off x="10600944" y="904724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전체 보기 </a:t>
            </a:r>
            <a:r>
              <a:rPr lang="en-US" altLang="ko-KR" sz="1000" dirty="0"/>
              <a:t>index</a:t>
            </a:r>
            <a:endParaRPr lang="ko-KR" altLang="en-US" sz="10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D10B10B-1C92-4808-9715-7FC50F86D140}"/>
              </a:ext>
            </a:extLst>
          </p:cNvPr>
          <p:cNvSpPr txBox="1"/>
          <p:nvPr/>
        </p:nvSpPr>
        <p:spPr>
          <a:xfrm>
            <a:off x="10591494" y="176249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Monitoring_1</a:t>
            </a:r>
            <a:endParaRPr lang="ko-KR" altLang="en-US" sz="1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B612CD-A700-4CED-98F2-29A53EE1C3B2}"/>
              </a:ext>
            </a:extLst>
          </p:cNvPr>
          <p:cNvSpPr/>
          <p:nvPr/>
        </p:nvSpPr>
        <p:spPr>
          <a:xfrm>
            <a:off x="655907" y="1545790"/>
            <a:ext cx="9194193" cy="511401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CCA51D47-F778-4D2F-B106-1E7B9CBF5056}"/>
              </a:ext>
            </a:extLst>
          </p:cNvPr>
          <p:cNvSpPr/>
          <p:nvPr/>
        </p:nvSpPr>
        <p:spPr>
          <a:xfrm>
            <a:off x="1301070" y="1191952"/>
            <a:ext cx="19231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종합정보현황</a:t>
            </a: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0658FC14-2191-482E-B08E-34701C763203}"/>
              </a:ext>
            </a:extLst>
          </p:cNvPr>
          <p:cNvSpPr/>
          <p:nvPr/>
        </p:nvSpPr>
        <p:spPr>
          <a:xfrm>
            <a:off x="3537571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독거노인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안심케어</a:t>
            </a: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378D72B7-0F54-4485-9C24-37F84B110E5A}"/>
              </a:ext>
            </a:extLst>
          </p:cNvPr>
          <p:cNvSpPr/>
          <p:nvPr/>
        </p:nvSpPr>
        <p:spPr>
          <a:xfrm>
            <a:off x="5725600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스마트타운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관리</a:t>
            </a:r>
          </a:p>
        </p:txBody>
      </p:sp>
      <p:pic>
        <p:nvPicPr>
          <p:cNvPr id="12" name="그래픽 11" descr="단일 톱니바퀴 단색으로 채워진">
            <a:extLst>
              <a:ext uri="{FF2B5EF4-FFF2-40B4-BE49-F238E27FC236}">
                <a16:creationId xmlns:a16="http://schemas.microsoft.com/office/drawing/2014/main" id="{7912A135-DCE4-5547-9123-F453F4833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73674" y="1162028"/>
            <a:ext cx="276426" cy="276426"/>
          </a:xfrm>
          <a:prstGeom prst="rect">
            <a:avLst/>
          </a:prstGeom>
        </p:spPr>
      </p:pic>
      <p:pic>
        <p:nvPicPr>
          <p:cNvPr id="17" name="그래픽 16" descr="돋보기 단색으로 채워진">
            <a:extLst>
              <a:ext uri="{FF2B5EF4-FFF2-40B4-BE49-F238E27FC236}">
                <a16:creationId xmlns:a16="http://schemas.microsoft.com/office/drawing/2014/main" id="{E7A07C22-FF7A-3C48-AD04-5C895530E2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142" y="1185185"/>
            <a:ext cx="248587" cy="248587"/>
          </a:xfrm>
          <a:prstGeom prst="rect">
            <a:avLst/>
          </a:prstGeom>
        </p:spPr>
      </p:pic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5897CA0-E0A7-B44B-814E-D4C00FB9C4F5}"/>
              </a:ext>
            </a:extLst>
          </p:cNvPr>
          <p:cNvSpPr/>
          <p:nvPr/>
        </p:nvSpPr>
        <p:spPr>
          <a:xfrm>
            <a:off x="9465545" y="1387357"/>
            <a:ext cx="507202" cy="13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rgbClr val="254699"/>
                </a:solidFill>
              </a:rPr>
              <a:t>설정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2EF8E48-7611-584E-9F41-BD37DBDCBE18}"/>
              </a:ext>
            </a:extLst>
          </p:cNvPr>
          <p:cNvSpPr/>
          <p:nvPr/>
        </p:nvSpPr>
        <p:spPr>
          <a:xfrm>
            <a:off x="9135626" y="1389035"/>
            <a:ext cx="507202" cy="13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rgbClr val="254699"/>
                </a:solidFill>
              </a:rPr>
              <a:t>검색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52FF2F7-FBFA-C944-A6D2-339C448F9F98}"/>
              </a:ext>
            </a:extLst>
          </p:cNvPr>
          <p:cNvSpPr/>
          <p:nvPr/>
        </p:nvSpPr>
        <p:spPr>
          <a:xfrm>
            <a:off x="7731293" y="1202860"/>
            <a:ext cx="1481029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2021-11-22</a:t>
            </a:r>
            <a:r>
              <a:rPr lang="ko-KR" altLang="en-US" sz="800" b="1" dirty="0">
                <a:solidFill>
                  <a:schemeClr val="tx1"/>
                </a:solidFill>
              </a:rPr>
              <a:t> 월요일 </a:t>
            </a:r>
            <a:r>
              <a:rPr lang="en-US" altLang="ko-KR" sz="800" b="1" dirty="0">
                <a:solidFill>
                  <a:schemeClr val="tx1"/>
                </a:solidFill>
              </a:rPr>
              <a:t>21:56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88B263-8E93-47D8-92CC-8D1364221971}"/>
              </a:ext>
            </a:extLst>
          </p:cNvPr>
          <p:cNvSpPr/>
          <p:nvPr/>
        </p:nvSpPr>
        <p:spPr>
          <a:xfrm>
            <a:off x="747976" y="1627908"/>
            <a:ext cx="9076667" cy="50037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0E21275-32E2-450B-BE67-C76DD400B4C4}"/>
              </a:ext>
            </a:extLst>
          </p:cNvPr>
          <p:cNvSpPr/>
          <p:nvPr/>
        </p:nvSpPr>
        <p:spPr>
          <a:xfrm>
            <a:off x="859652" y="1647688"/>
            <a:ext cx="1492933" cy="28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tx1"/>
                </a:solidFill>
              </a:rPr>
              <a:t>사용자 추가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8262C9B-8BAF-4BAA-A6AD-2986B611EACA}"/>
              </a:ext>
            </a:extLst>
          </p:cNvPr>
          <p:cNvSpPr/>
          <p:nvPr/>
        </p:nvSpPr>
        <p:spPr>
          <a:xfrm>
            <a:off x="861134" y="1933937"/>
            <a:ext cx="8907319" cy="46089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79F828F-10FB-4B2B-A46E-658106C179B6}"/>
              </a:ext>
            </a:extLst>
          </p:cNvPr>
          <p:cNvSpPr/>
          <p:nvPr/>
        </p:nvSpPr>
        <p:spPr>
          <a:xfrm>
            <a:off x="979379" y="5126448"/>
            <a:ext cx="3148732" cy="28625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848730B-1462-4D25-9AA1-D743763E9250}"/>
              </a:ext>
            </a:extLst>
          </p:cNvPr>
          <p:cNvSpPr/>
          <p:nvPr/>
        </p:nvSpPr>
        <p:spPr>
          <a:xfrm>
            <a:off x="2236378" y="5161531"/>
            <a:ext cx="875647" cy="20728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동의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D375EF6-38FB-4269-A554-F3F71EEC7082}"/>
              </a:ext>
            </a:extLst>
          </p:cNvPr>
          <p:cNvSpPr/>
          <p:nvPr/>
        </p:nvSpPr>
        <p:spPr>
          <a:xfrm>
            <a:off x="3206512" y="5164887"/>
            <a:ext cx="833326" cy="2039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>
                <a:solidFill>
                  <a:schemeClr val="tx1"/>
                </a:solidFill>
              </a:rPr>
              <a:t>미동의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2484FD9-7B78-46E5-AE81-512F3E2F2F6E}"/>
              </a:ext>
            </a:extLst>
          </p:cNvPr>
          <p:cNvSpPr/>
          <p:nvPr/>
        </p:nvSpPr>
        <p:spPr>
          <a:xfrm>
            <a:off x="979379" y="2039995"/>
            <a:ext cx="1169009" cy="16808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이름 </a:t>
            </a:r>
            <a:r>
              <a:rPr lang="en-US" altLang="ko-KR" sz="900" b="1" dirty="0">
                <a:solidFill>
                  <a:schemeClr val="tx1"/>
                </a:solidFill>
              </a:rPr>
              <a:t>: 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F18B3AE-AEC6-4547-872C-0B53EE359FE4}"/>
              </a:ext>
            </a:extLst>
          </p:cNvPr>
          <p:cNvSpPr/>
          <p:nvPr/>
        </p:nvSpPr>
        <p:spPr>
          <a:xfrm>
            <a:off x="8514266" y="6231913"/>
            <a:ext cx="528531" cy="2072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667645-F920-405A-907B-8B31BEDAA2A9}"/>
              </a:ext>
            </a:extLst>
          </p:cNvPr>
          <p:cNvSpPr/>
          <p:nvPr/>
        </p:nvSpPr>
        <p:spPr>
          <a:xfrm>
            <a:off x="9171373" y="6233142"/>
            <a:ext cx="528531" cy="2072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EC266CB-9176-43E7-A28C-04B0EF70371E}"/>
              </a:ext>
            </a:extLst>
          </p:cNvPr>
          <p:cNvSpPr/>
          <p:nvPr/>
        </p:nvSpPr>
        <p:spPr>
          <a:xfrm>
            <a:off x="979379" y="2321480"/>
            <a:ext cx="1169010" cy="17015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나이 </a:t>
            </a:r>
            <a:r>
              <a:rPr lang="en-US" altLang="ko-KR" sz="900" b="1" dirty="0">
                <a:solidFill>
                  <a:schemeClr val="tx1"/>
                </a:solidFill>
              </a:rPr>
              <a:t>: 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22D76CF-3419-454D-A921-D85BC3506F82}"/>
              </a:ext>
            </a:extLst>
          </p:cNvPr>
          <p:cNvSpPr/>
          <p:nvPr/>
        </p:nvSpPr>
        <p:spPr>
          <a:xfrm>
            <a:off x="972036" y="3210334"/>
            <a:ext cx="1201111" cy="1946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경로당 </a:t>
            </a:r>
            <a:r>
              <a:rPr lang="en-US" altLang="ko-KR" sz="900" b="1" dirty="0">
                <a:solidFill>
                  <a:schemeClr val="tx1"/>
                </a:solidFill>
              </a:rPr>
              <a:t>: 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CAEE70C-681E-48F0-ACB7-05B84A02E94B}"/>
              </a:ext>
            </a:extLst>
          </p:cNvPr>
          <p:cNvSpPr/>
          <p:nvPr/>
        </p:nvSpPr>
        <p:spPr>
          <a:xfrm>
            <a:off x="972036" y="3505633"/>
            <a:ext cx="1201112" cy="18245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개인정보 이용 약관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E3395FD-A31B-4992-8977-212EF8D89183}"/>
              </a:ext>
            </a:extLst>
          </p:cNvPr>
          <p:cNvSpPr/>
          <p:nvPr/>
        </p:nvSpPr>
        <p:spPr>
          <a:xfrm>
            <a:off x="2236380" y="3505633"/>
            <a:ext cx="3825188" cy="141843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제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조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목적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ko-KR" altLang="en-US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 약관은 제이솔루션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회사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또는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제이솔루션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")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 제공하는 통합 모니터링 플랫폼 서비스의 이용과 관련하여 회사와 회원과의 권리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의무 및 책임사항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기타 필요한 사항을 규정함을 목적으로 합니다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제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조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정의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ko-KR" altLang="en-US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 약관에서 사용하는 용어의 정의는 다음과 같습니다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①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서비스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라 함은 구현되는 단말기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(PC, TV,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휴대형단말기 등의 각종 유무선 장치</a:t>
            </a:r>
            <a:endParaRPr lang="ko-KR" altLang="en-US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E44EA51-FD33-43F6-A082-C2DF96E29A51}"/>
              </a:ext>
            </a:extLst>
          </p:cNvPr>
          <p:cNvSpPr/>
          <p:nvPr/>
        </p:nvSpPr>
        <p:spPr>
          <a:xfrm>
            <a:off x="5979475" y="3505634"/>
            <a:ext cx="82093" cy="1418429"/>
          </a:xfrm>
          <a:prstGeom prst="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FFD9D00-99E7-4100-8941-DB56A4473413}"/>
              </a:ext>
            </a:extLst>
          </p:cNvPr>
          <p:cNvSpPr/>
          <p:nvPr/>
        </p:nvSpPr>
        <p:spPr>
          <a:xfrm>
            <a:off x="5979475" y="3688084"/>
            <a:ext cx="82093" cy="326910"/>
          </a:xfrm>
          <a:prstGeom prst="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9164BB7-080E-4F03-9A2C-FFE27BA06587}"/>
              </a:ext>
            </a:extLst>
          </p:cNvPr>
          <p:cNvSpPr/>
          <p:nvPr/>
        </p:nvSpPr>
        <p:spPr>
          <a:xfrm>
            <a:off x="2242563" y="2041762"/>
            <a:ext cx="1169009" cy="168082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</a:rPr>
              <a:t>입력칸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DCAEB42-3B3E-45A6-9DFC-CA2F6D2F069D}"/>
              </a:ext>
            </a:extLst>
          </p:cNvPr>
          <p:cNvSpPr/>
          <p:nvPr/>
        </p:nvSpPr>
        <p:spPr>
          <a:xfrm>
            <a:off x="2242563" y="2325566"/>
            <a:ext cx="1169009" cy="168082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>
                <a:solidFill>
                  <a:schemeClr val="tx1"/>
                </a:solidFill>
              </a:rPr>
              <a:t>입력칸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1816646-E979-4751-A2E9-8F1822561530}"/>
              </a:ext>
            </a:extLst>
          </p:cNvPr>
          <p:cNvSpPr/>
          <p:nvPr/>
        </p:nvSpPr>
        <p:spPr>
          <a:xfrm>
            <a:off x="2251272" y="3223609"/>
            <a:ext cx="1169009" cy="168082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</a:rPr>
              <a:t>입력칸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946BC87-8325-4F23-959B-1664606031E1}"/>
              </a:ext>
            </a:extLst>
          </p:cNvPr>
          <p:cNvSpPr/>
          <p:nvPr/>
        </p:nvSpPr>
        <p:spPr>
          <a:xfrm>
            <a:off x="972036" y="2607590"/>
            <a:ext cx="1201111" cy="1946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전화번호 </a:t>
            </a:r>
            <a:r>
              <a:rPr lang="en-US" altLang="ko-KR" sz="900" b="1" dirty="0">
                <a:solidFill>
                  <a:schemeClr val="tx1"/>
                </a:solidFill>
              </a:rPr>
              <a:t>: 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865D17D-301E-498D-9129-9BD0C439583A}"/>
              </a:ext>
            </a:extLst>
          </p:cNvPr>
          <p:cNvSpPr/>
          <p:nvPr/>
        </p:nvSpPr>
        <p:spPr>
          <a:xfrm>
            <a:off x="2251272" y="2620865"/>
            <a:ext cx="1169009" cy="168082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</a:rPr>
              <a:t>입력칸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1E42E97-111A-40B0-85B2-06D8582C162C}"/>
              </a:ext>
            </a:extLst>
          </p:cNvPr>
          <p:cNvSpPr/>
          <p:nvPr/>
        </p:nvSpPr>
        <p:spPr>
          <a:xfrm>
            <a:off x="977505" y="2911489"/>
            <a:ext cx="1201111" cy="1946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주소 </a:t>
            </a:r>
            <a:r>
              <a:rPr lang="en-US" altLang="ko-KR" sz="900" b="1" dirty="0">
                <a:solidFill>
                  <a:schemeClr val="tx1"/>
                </a:solidFill>
              </a:rPr>
              <a:t>: 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6CE8DD1-91E8-49F2-8E7E-385E1CBEE950}"/>
              </a:ext>
            </a:extLst>
          </p:cNvPr>
          <p:cNvSpPr/>
          <p:nvPr/>
        </p:nvSpPr>
        <p:spPr>
          <a:xfrm>
            <a:off x="2256741" y="2924763"/>
            <a:ext cx="3722734" cy="194631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</a:rPr>
              <a:t>입력칸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3AC14DD-4630-4B5A-A7DC-91C5958A88CA}"/>
              </a:ext>
            </a:extLst>
          </p:cNvPr>
          <p:cNvSpPr/>
          <p:nvPr/>
        </p:nvSpPr>
        <p:spPr>
          <a:xfrm>
            <a:off x="1011963" y="5161531"/>
            <a:ext cx="1161183" cy="20728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개인정보</a:t>
            </a: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518D8A5C-FCCB-4341-8614-A9E15B5A13D0}"/>
              </a:ext>
            </a:extLst>
          </p:cNvPr>
          <p:cNvSpPr/>
          <p:nvPr/>
        </p:nvSpPr>
        <p:spPr>
          <a:xfrm>
            <a:off x="3256721" y="5224871"/>
            <a:ext cx="80606" cy="8060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175F71-09A8-4AA6-B993-ABFF304F9E7D}"/>
              </a:ext>
            </a:extLst>
          </p:cNvPr>
          <p:cNvSpPr/>
          <p:nvPr/>
        </p:nvSpPr>
        <p:spPr>
          <a:xfrm>
            <a:off x="2330864" y="5228068"/>
            <a:ext cx="80606" cy="8060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C5DE3277-364C-434D-9580-AE101B1A2BB8}"/>
              </a:ext>
            </a:extLst>
          </p:cNvPr>
          <p:cNvGrpSpPr/>
          <p:nvPr/>
        </p:nvGrpSpPr>
        <p:grpSpPr>
          <a:xfrm>
            <a:off x="15016" y="1533894"/>
            <a:ext cx="592597" cy="5125914"/>
            <a:chOff x="15016" y="1533894"/>
            <a:chExt cx="592597" cy="5125914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ADFD75C-0EB8-43F4-8B8A-5B269663783F}"/>
                </a:ext>
              </a:extLst>
            </p:cNvPr>
            <p:cNvSpPr/>
            <p:nvPr/>
          </p:nvSpPr>
          <p:spPr>
            <a:xfrm>
              <a:off x="20493" y="1545791"/>
              <a:ext cx="584655" cy="5114017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93CF3FA-153F-4BAF-B1A8-18BF4935F9F9}"/>
                </a:ext>
              </a:extLst>
            </p:cNvPr>
            <p:cNvSpPr/>
            <p:nvPr/>
          </p:nvSpPr>
          <p:spPr>
            <a:xfrm>
              <a:off x="23491" y="1556120"/>
              <a:ext cx="570707" cy="50724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기기 관리</a:t>
              </a:r>
            </a:p>
          </p:txBody>
        </p:sp>
        <p:pic>
          <p:nvPicPr>
            <p:cNvPr id="67" name="그래픽 66" descr="태블릿 단색으로 채워진">
              <a:extLst>
                <a:ext uri="{FF2B5EF4-FFF2-40B4-BE49-F238E27FC236}">
                  <a16:creationId xmlns:a16="http://schemas.microsoft.com/office/drawing/2014/main" id="{A54DC71A-8047-4FA4-B702-8B1CBE4DA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4213" y="1533894"/>
              <a:ext cx="436747" cy="436747"/>
            </a:xfrm>
            <a:prstGeom prst="rect">
              <a:avLst/>
            </a:prstGeom>
          </p:spPr>
        </p:pic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6CED9889-8099-41DD-863F-D4C126BCEDF4}"/>
                </a:ext>
              </a:extLst>
            </p:cNvPr>
            <p:cNvGrpSpPr/>
            <p:nvPr/>
          </p:nvGrpSpPr>
          <p:grpSpPr>
            <a:xfrm>
              <a:off x="17664" y="2559245"/>
              <a:ext cx="589949" cy="1949329"/>
              <a:chOff x="2523335" y="234577"/>
              <a:chExt cx="589949" cy="1949329"/>
            </a:xfrm>
          </p:grpSpPr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id="{958120D4-CFEA-4BFA-8FDF-144C52C69DFC}"/>
                  </a:ext>
                </a:extLst>
              </p:cNvPr>
              <p:cNvSpPr/>
              <p:nvPr/>
            </p:nvSpPr>
            <p:spPr>
              <a:xfrm>
                <a:off x="2528708" y="234577"/>
                <a:ext cx="573470" cy="194932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6EC7EBE1-4AF6-4176-AFA8-CAE0F79A02D2}"/>
                  </a:ext>
                </a:extLst>
              </p:cNvPr>
              <p:cNvSpPr/>
              <p:nvPr/>
            </p:nvSpPr>
            <p:spPr>
              <a:xfrm>
                <a:off x="2542577" y="365231"/>
                <a:ext cx="570707" cy="6285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ko-KR" altLang="en-US" sz="700" b="1" dirty="0">
                    <a:solidFill>
                      <a:srgbClr val="254699"/>
                    </a:solidFill>
                  </a:rPr>
                  <a:t>사용자</a:t>
                </a:r>
              </a:p>
            </p:txBody>
          </p:sp>
          <p:pic>
            <p:nvPicPr>
              <p:cNvPr id="78" name="그래픽 77" descr="모니터 단색으로 채워진">
                <a:extLst>
                  <a:ext uri="{FF2B5EF4-FFF2-40B4-BE49-F238E27FC236}">
                    <a16:creationId xmlns:a16="http://schemas.microsoft.com/office/drawing/2014/main" id="{DFB522DC-970A-4AAB-B0C8-850C1C3204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593336" y="311599"/>
                <a:ext cx="450533" cy="450533"/>
              </a:xfrm>
              <a:prstGeom prst="rect">
                <a:avLst/>
              </a:prstGeom>
            </p:spPr>
          </p:pic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09B4A515-1D7D-47D2-BCC9-C3C09E902F04}"/>
                  </a:ext>
                </a:extLst>
              </p:cNvPr>
              <p:cNvSpPr/>
              <p:nvPr/>
            </p:nvSpPr>
            <p:spPr>
              <a:xfrm>
                <a:off x="2536948" y="1035782"/>
                <a:ext cx="570707" cy="5049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ko-KR" altLang="en-US" sz="700" b="1" dirty="0">
                    <a:solidFill>
                      <a:srgbClr val="254699"/>
                    </a:solidFill>
                  </a:rPr>
                  <a:t>도우미</a:t>
                </a:r>
              </a:p>
            </p:txBody>
          </p:sp>
          <p:pic>
            <p:nvPicPr>
              <p:cNvPr id="80" name="Picture 8" descr="Helper">
                <a:extLst>
                  <a:ext uri="{FF2B5EF4-FFF2-40B4-BE49-F238E27FC236}">
                    <a16:creationId xmlns:a16="http://schemas.microsoft.com/office/drawing/2014/main" id="{8580EDA0-CC21-45A2-B94B-01DBDC7734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29066" y="970009"/>
                <a:ext cx="386469" cy="386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10" descr="History free icon">
                <a:extLst>
                  <a:ext uri="{FF2B5EF4-FFF2-40B4-BE49-F238E27FC236}">
                    <a16:creationId xmlns:a16="http://schemas.microsoft.com/office/drawing/2014/main" id="{E5795B65-5C42-4557-A01E-21BAF57C21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93336" y="1572193"/>
                <a:ext cx="386468" cy="3864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A8AB837A-C3CD-4EF8-BDB9-DD12588F28A7}"/>
                  </a:ext>
                </a:extLst>
              </p:cNvPr>
              <p:cNvSpPr/>
              <p:nvPr/>
            </p:nvSpPr>
            <p:spPr>
              <a:xfrm>
                <a:off x="2523335" y="1626464"/>
                <a:ext cx="570707" cy="5049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ko-KR" altLang="en-US" sz="700" b="1" dirty="0">
                    <a:solidFill>
                      <a:srgbClr val="254699"/>
                    </a:solidFill>
                  </a:rPr>
                  <a:t>기록 보기</a:t>
                </a:r>
              </a:p>
            </p:txBody>
          </p:sp>
        </p:grp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8612099-6A73-4590-983D-B677A1F1C3F5}"/>
                </a:ext>
              </a:extLst>
            </p:cNvPr>
            <p:cNvSpPr/>
            <p:nvPr/>
          </p:nvSpPr>
          <p:spPr>
            <a:xfrm>
              <a:off x="23061" y="4993178"/>
              <a:ext cx="570707" cy="51870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운영자 관리</a:t>
              </a:r>
              <a:endParaRPr lang="en-US" altLang="ko-KR" sz="700" b="1" dirty="0">
                <a:solidFill>
                  <a:srgbClr val="254699"/>
                </a:solidFill>
              </a:endParaRPr>
            </a:p>
          </p:txBody>
        </p:sp>
        <p:pic>
          <p:nvPicPr>
            <p:cNvPr id="70" name="Picture 2" descr="Consult free icon">
              <a:extLst>
                <a:ext uri="{FF2B5EF4-FFF2-40B4-BE49-F238E27FC236}">
                  <a16:creationId xmlns:a16="http://schemas.microsoft.com/office/drawing/2014/main" id="{1E31D0F6-E48D-4E1F-8C25-261E85C8FC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354" y="5008332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5114F5D-E587-45DB-8387-914F56C94C25}"/>
                </a:ext>
              </a:extLst>
            </p:cNvPr>
            <p:cNvSpPr/>
            <p:nvPr/>
          </p:nvSpPr>
          <p:spPr>
            <a:xfrm>
              <a:off x="27286" y="2087505"/>
              <a:ext cx="570707" cy="50724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계정 관리</a:t>
              </a:r>
              <a:endParaRPr lang="en-US" altLang="ko-KR" sz="700" b="1" dirty="0">
                <a:solidFill>
                  <a:srgbClr val="254699"/>
                </a:solidFill>
              </a:endParaRPr>
            </a:p>
          </p:txBody>
        </p:sp>
        <p:pic>
          <p:nvPicPr>
            <p:cNvPr id="72" name="그래픽 71" descr="사용자 단색으로 채워진">
              <a:extLst>
                <a:ext uri="{FF2B5EF4-FFF2-40B4-BE49-F238E27FC236}">
                  <a16:creationId xmlns:a16="http://schemas.microsoft.com/office/drawing/2014/main" id="{CDA4C068-A8C7-422E-91C5-103A22A97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3429" y="2050542"/>
              <a:ext cx="403490" cy="403490"/>
            </a:xfrm>
            <a:prstGeom prst="rect">
              <a:avLst/>
            </a:prstGeom>
          </p:spPr>
        </p:pic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ED973705-F535-4193-8B91-E7C75A9977D0}"/>
                </a:ext>
              </a:extLst>
            </p:cNvPr>
            <p:cNvGrpSpPr/>
            <p:nvPr/>
          </p:nvGrpSpPr>
          <p:grpSpPr>
            <a:xfrm>
              <a:off x="15016" y="4481869"/>
              <a:ext cx="570707" cy="507244"/>
              <a:chOff x="1997739" y="5334740"/>
              <a:chExt cx="570707" cy="507244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B5A61331-8E4F-4F02-841F-D32240657C20}"/>
                  </a:ext>
                </a:extLst>
              </p:cNvPr>
              <p:cNvSpPr/>
              <p:nvPr/>
            </p:nvSpPr>
            <p:spPr>
              <a:xfrm>
                <a:off x="1997739" y="5334740"/>
                <a:ext cx="570707" cy="507244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ko-KR" altLang="en-US" sz="700" b="1" dirty="0">
                    <a:solidFill>
                      <a:srgbClr val="254699"/>
                    </a:solidFill>
                  </a:rPr>
                  <a:t>경로당 관리</a:t>
                </a:r>
                <a:endParaRPr lang="en-US" altLang="ko-KR" sz="700" b="1" dirty="0">
                  <a:solidFill>
                    <a:srgbClr val="254699"/>
                  </a:solidFill>
                </a:endParaRPr>
              </a:p>
            </p:txBody>
          </p:sp>
          <p:pic>
            <p:nvPicPr>
              <p:cNvPr id="75" name="Picture 2" descr="Home free icon">
                <a:extLst>
                  <a:ext uri="{FF2B5EF4-FFF2-40B4-BE49-F238E27FC236}">
                    <a16:creationId xmlns:a16="http://schemas.microsoft.com/office/drawing/2014/main" id="{2641A35B-8A03-474E-9784-A478338D71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13147" y="5334740"/>
                <a:ext cx="339890" cy="3398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8803277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D90B3298-6043-432F-9E32-F982BEC07778}"/>
              </a:ext>
            </a:extLst>
          </p:cNvPr>
          <p:cNvSpPr/>
          <p:nvPr/>
        </p:nvSpPr>
        <p:spPr>
          <a:xfrm>
            <a:off x="17059" y="1135676"/>
            <a:ext cx="9874370" cy="55517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3B6A65-8332-4DA1-AF42-776A407E0A73}"/>
              </a:ext>
            </a:extLst>
          </p:cNvPr>
          <p:cNvSpPr/>
          <p:nvPr/>
        </p:nvSpPr>
        <p:spPr>
          <a:xfrm>
            <a:off x="17059" y="1135676"/>
            <a:ext cx="9874370" cy="388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B793379-4412-4376-8A6F-AD777511D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6" y="1146174"/>
            <a:ext cx="1151283" cy="370056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F4F0629E-6EA3-49F9-B02F-35226D386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221" y="106680"/>
            <a:ext cx="2288403" cy="6644640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C169C6E2-2634-4B13-89B4-83FB963C4A64}"/>
              </a:ext>
            </a:extLst>
          </p:cNvPr>
          <p:cNvSpPr txBox="1"/>
          <p:nvPr/>
        </p:nvSpPr>
        <p:spPr>
          <a:xfrm>
            <a:off x="10140630" y="1665889"/>
            <a:ext cx="18989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① 각 발생건수를 누적그래프로 파악하여 일별로 가장 높은 날 파악가능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②독거노인 어르신 리스트를 간략히 파악가능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③ 상세보기 버튼으로 누를 시에 바로 개별보기와 같은 </a:t>
            </a:r>
            <a:r>
              <a:rPr lang="ko-KR" altLang="en-US" sz="1200" dirty="0" err="1"/>
              <a:t>모달창이</a:t>
            </a:r>
            <a:r>
              <a:rPr lang="ko-KR" altLang="en-US" sz="1200" dirty="0"/>
              <a:t> 뜸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④ 실시간으로 안전신호등 주의</a:t>
            </a:r>
            <a:r>
              <a:rPr lang="en-US" altLang="ko-KR" sz="1200" dirty="0"/>
              <a:t>(</a:t>
            </a:r>
            <a:r>
              <a:rPr lang="ko-KR" altLang="en-US" sz="1200" dirty="0"/>
              <a:t>적색</a:t>
            </a:r>
            <a:r>
              <a:rPr lang="en-US" altLang="ko-KR" sz="1200" dirty="0"/>
              <a:t>), </a:t>
            </a:r>
            <a:r>
              <a:rPr lang="ko-KR" altLang="en-US" sz="1200" dirty="0"/>
              <a:t>위험</a:t>
            </a:r>
            <a:r>
              <a:rPr lang="en-US" altLang="ko-KR" sz="1200" dirty="0"/>
              <a:t>(</a:t>
            </a:r>
            <a:r>
              <a:rPr lang="ko-KR" altLang="en-US" sz="1200" dirty="0"/>
              <a:t>노랑</a:t>
            </a:r>
            <a:r>
              <a:rPr lang="en-US" altLang="ko-KR" sz="1200" dirty="0"/>
              <a:t>)</a:t>
            </a:r>
            <a:r>
              <a:rPr lang="ko-KR" altLang="en-US" sz="1200" dirty="0"/>
              <a:t>시 표출 </a:t>
            </a:r>
            <a:r>
              <a:rPr lang="en-US" altLang="ko-KR" sz="1200" dirty="0"/>
              <a:t>/ </a:t>
            </a:r>
            <a:r>
              <a:rPr lang="ko-KR" altLang="en-US" sz="1200" dirty="0" err="1"/>
              <a:t>활동별</a:t>
            </a:r>
            <a:r>
              <a:rPr lang="en-US" altLang="ko-KR" sz="1200" dirty="0"/>
              <a:t>(</a:t>
            </a:r>
            <a:r>
              <a:rPr lang="ko-KR" altLang="en-US" sz="1200" dirty="0"/>
              <a:t>녹색</a:t>
            </a:r>
            <a:r>
              <a:rPr lang="en-US" altLang="ko-KR" sz="1200" dirty="0"/>
              <a:t>), </a:t>
            </a:r>
            <a:r>
              <a:rPr lang="ko-KR" altLang="en-US" sz="1200" dirty="0" err="1"/>
              <a:t>장소별</a:t>
            </a:r>
            <a:r>
              <a:rPr lang="en-US" altLang="ko-KR" sz="1200" dirty="0"/>
              <a:t>(</a:t>
            </a:r>
            <a:r>
              <a:rPr lang="ko-KR" altLang="en-US" sz="1200" dirty="0"/>
              <a:t>황색</a:t>
            </a:r>
            <a:r>
              <a:rPr lang="en-US" altLang="ko-KR" sz="1200" dirty="0"/>
              <a:t>)</a:t>
            </a:r>
            <a:r>
              <a:rPr lang="ko-KR" altLang="en-US" sz="1200" dirty="0"/>
              <a:t>패턴 </a:t>
            </a:r>
            <a:r>
              <a:rPr lang="ko-KR" altLang="en-US" sz="1200" dirty="0" err="1"/>
              <a:t>이상시</a:t>
            </a:r>
            <a:r>
              <a:rPr lang="ko-KR" altLang="en-US" sz="1200" dirty="0"/>
              <a:t> 표출 </a:t>
            </a:r>
            <a:r>
              <a:rPr lang="en-US" altLang="ko-KR" sz="1200" dirty="0"/>
              <a:t>/ </a:t>
            </a:r>
            <a:r>
              <a:rPr lang="ko-KR" altLang="en-US" sz="1200" dirty="0"/>
              <a:t>심박수</a:t>
            </a:r>
            <a:r>
              <a:rPr lang="en-US" altLang="ko-KR" sz="1200" dirty="0"/>
              <a:t>(</a:t>
            </a:r>
            <a:r>
              <a:rPr lang="ko-KR" altLang="en-US" sz="1200" dirty="0"/>
              <a:t>고동색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이상시</a:t>
            </a:r>
            <a:r>
              <a:rPr lang="ko-KR" altLang="en-US" sz="1200" dirty="0"/>
              <a:t> 표출 </a:t>
            </a:r>
            <a:r>
              <a:rPr lang="en-US" altLang="ko-KR" sz="1200" dirty="0"/>
              <a:t>/ </a:t>
            </a:r>
            <a:r>
              <a:rPr lang="ko-KR" altLang="en-US" sz="1200" dirty="0"/>
              <a:t>사고</a:t>
            </a:r>
            <a:r>
              <a:rPr lang="en-US" altLang="ko-KR" sz="1200" dirty="0"/>
              <a:t>(</a:t>
            </a:r>
            <a:r>
              <a:rPr lang="ko-KR" altLang="en-US" sz="1200" dirty="0"/>
              <a:t>빨강</a:t>
            </a:r>
            <a:r>
              <a:rPr lang="en-US" altLang="ko-KR" sz="1200" dirty="0"/>
              <a:t>)</a:t>
            </a:r>
            <a:r>
              <a:rPr lang="ko-KR" altLang="en-US" sz="1200" dirty="0"/>
              <a:t>시 표출</a:t>
            </a:r>
            <a:endParaRPr lang="en-US" altLang="ko-KR" sz="12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E6809A4-7875-4E48-AEBC-FB827B9C5653}"/>
              </a:ext>
            </a:extLst>
          </p:cNvPr>
          <p:cNvSpPr txBox="1"/>
          <p:nvPr/>
        </p:nvSpPr>
        <p:spPr>
          <a:xfrm>
            <a:off x="10600944" y="466247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독거노인 </a:t>
            </a:r>
            <a:r>
              <a:rPr lang="en-US" altLang="ko-KR" sz="1000" dirty="0"/>
              <a:t>AI </a:t>
            </a:r>
            <a:r>
              <a:rPr lang="ko-KR" altLang="en-US" sz="1000" dirty="0"/>
              <a:t>안심케어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344DC11-D38F-4243-8EC0-6BFFF1FFCBBE}"/>
              </a:ext>
            </a:extLst>
          </p:cNvPr>
          <p:cNvSpPr txBox="1"/>
          <p:nvPr/>
        </p:nvSpPr>
        <p:spPr>
          <a:xfrm>
            <a:off x="10594966" y="691193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index</a:t>
            </a:r>
            <a:endParaRPr lang="ko-KR" altLang="en-US" sz="10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9C22A05-1B67-4043-9C4A-077D405B7AC7}"/>
              </a:ext>
            </a:extLst>
          </p:cNvPr>
          <p:cNvSpPr txBox="1"/>
          <p:nvPr/>
        </p:nvSpPr>
        <p:spPr>
          <a:xfrm>
            <a:off x="10600944" y="904724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전체 보기 </a:t>
            </a:r>
            <a:r>
              <a:rPr lang="en-US" altLang="ko-KR" sz="1000" dirty="0"/>
              <a:t>index</a:t>
            </a:r>
            <a:endParaRPr lang="ko-KR" altLang="en-US" sz="10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D10B10B-1C92-4808-9715-7FC50F86D140}"/>
              </a:ext>
            </a:extLst>
          </p:cNvPr>
          <p:cNvSpPr txBox="1"/>
          <p:nvPr/>
        </p:nvSpPr>
        <p:spPr>
          <a:xfrm>
            <a:off x="10591494" y="176249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Monitoring_1</a:t>
            </a:r>
            <a:endParaRPr lang="ko-KR" altLang="en-US" sz="1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B612CD-A700-4CED-98F2-29A53EE1C3B2}"/>
              </a:ext>
            </a:extLst>
          </p:cNvPr>
          <p:cNvSpPr/>
          <p:nvPr/>
        </p:nvSpPr>
        <p:spPr>
          <a:xfrm>
            <a:off x="655907" y="1545790"/>
            <a:ext cx="9194193" cy="511401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CCA51D47-F778-4D2F-B106-1E7B9CBF5056}"/>
              </a:ext>
            </a:extLst>
          </p:cNvPr>
          <p:cNvSpPr/>
          <p:nvPr/>
        </p:nvSpPr>
        <p:spPr>
          <a:xfrm>
            <a:off x="1301070" y="1191952"/>
            <a:ext cx="19231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종합정보현황</a:t>
            </a: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0658FC14-2191-482E-B08E-34701C763203}"/>
              </a:ext>
            </a:extLst>
          </p:cNvPr>
          <p:cNvSpPr/>
          <p:nvPr/>
        </p:nvSpPr>
        <p:spPr>
          <a:xfrm>
            <a:off x="3537571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독거노인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안심케어</a:t>
            </a: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378D72B7-0F54-4485-9C24-37F84B110E5A}"/>
              </a:ext>
            </a:extLst>
          </p:cNvPr>
          <p:cNvSpPr/>
          <p:nvPr/>
        </p:nvSpPr>
        <p:spPr>
          <a:xfrm>
            <a:off x="5725600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스마트타운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관리</a:t>
            </a:r>
          </a:p>
        </p:txBody>
      </p:sp>
      <p:pic>
        <p:nvPicPr>
          <p:cNvPr id="12" name="그래픽 11" descr="단일 톱니바퀴 단색으로 채워진">
            <a:extLst>
              <a:ext uri="{FF2B5EF4-FFF2-40B4-BE49-F238E27FC236}">
                <a16:creationId xmlns:a16="http://schemas.microsoft.com/office/drawing/2014/main" id="{7912A135-DCE4-5547-9123-F453F4833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73674" y="1162028"/>
            <a:ext cx="276426" cy="276426"/>
          </a:xfrm>
          <a:prstGeom prst="rect">
            <a:avLst/>
          </a:prstGeom>
        </p:spPr>
      </p:pic>
      <p:pic>
        <p:nvPicPr>
          <p:cNvPr id="17" name="그래픽 16" descr="돋보기 단색으로 채워진">
            <a:extLst>
              <a:ext uri="{FF2B5EF4-FFF2-40B4-BE49-F238E27FC236}">
                <a16:creationId xmlns:a16="http://schemas.microsoft.com/office/drawing/2014/main" id="{E7A07C22-FF7A-3C48-AD04-5C895530E2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142" y="1185185"/>
            <a:ext cx="248587" cy="248587"/>
          </a:xfrm>
          <a:prstGeom prst="rect">
            <a:avLst/>
          </a:prstGeom>
        </p:spPr>
      </p:pic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5897CA0-E0A7-B44B-814E-D4C00FB9C4F5}"/>
              </a:ext>
            </a:extLst>
          </p:cNvPr>
          <p:cNvSpPr/>
          <p:nvPr/>
        </p:nvSpPr>
        <p:spPr>
          <a:xfrm>
            <a:off x="9465545" y="1387357"/>
            <a:ext cx="507202" cy="13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rgbClr val="254699"/>
                </a:solidFill>
              </a:rPr>
              <a:t>설정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2EF8E48-7611-584E-9F41-BD37DBDCBE18}"/>
              </a:ext>
            </a:extLst>
          </p:cNvPr>
          <p:cNvSpPr/>
          <p:nvPr/>
        </p:nvSpPr>
        <p:spPr>
          <a:xfrm>
            <a:off x="9135626" y="1389035"/>
            <a:ext cx="507202" cy="13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rgbClr val="254699"/>
                </a:solidFill>
              </a:rPr>
              <a:t>검색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52FF2F7-FBFA-C944-A6D2-339C448F9F98}"/>
              </a:ext>
            </a:extLst>
          </p:cNvPr>
          <p:cNvSpPr/>
          <p:nvPr/>
        </p:nvSpPr>
        <p:spPr>
          <a:xfrm>
            <a:off x="7731293" y="1202860"/>
            <a:ext cx="1481029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2021-11-22</a:t>
            </a:r>
            <a:r>
              <a:rPr lang="ko-KR" altLang="en-US" sz="800" b="1" dirty="0">
                <a:solidFill>
                  <a:schemeClr val="tx1"/>
                </a:solidFill>
              </a:rPr>
              <a:t> 월요일 </a:t>
            </a:r>
            <a:r>
              <a:rPr lang="en-US" altLang="ko-KR" sz="800" b="1" dirty="0">
                <a:solidFill>
                  <a:schemeClr val="tx1"/>
                </a:solidFill>
              </a:rPr>
              <a:t>21:56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graphicFrame>
        <p:nvGraphicFramePr>
          <p:cNvPr id="37" name="표 11">
            <a:extLst>
              <a:ext uri="{FF2B5EF4-FFF2-40B4-BE49-F238E27FC236}">
                <a16:creationId xmlns:a16="http://schemas.microsoft.com/office/drawing/2014/main" id="{95369730-632D-47EF-8991-4550E4581775}"/>
              </a:ext>
            </a:extLst>
          </p:cNvPr>
          <p:cNvGraphicFramePr>
            <a:graphicFrameLocks noGrp="1"/>
          </p:cNvGraphicFramePr>
          <p:nvPr/>
        </p:nvGraphicFramePr>
        <p:xfrm>
          <a:off x="727300" y="2479985"/>
          <a:ext cx="9023889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645">
                  <a:extLst>
                    <a:ext uri="{9D8B030D-6E8A-4147-A177-3AD203B41FA5}">
                      <a16:colId xmlns:a16="http://schemas.microsoft.com/office/drawing/2014/main" val="1918795998"/>
                    </a:ext>
                  </a:extLst>
                </a:gridCol>
                <a:gridCol w="1396329">
                  <a:extLst>
                    <a:ext uri="{9D8B030D-6E8A-4147-A177-3AD203B41FA5}">
                      <a16:colId xmlns:a16="http://schemas.microsoft.com/office/drawing/2014/main" val="2076206072"/>
                    </a:ext>
                  </a:extLst>
                </a:gridCol>
                <a:gridCol w="1037638">
                  <a:extLst>
                    <a:ext uri="{9D8B030D-6E8A-4147-A177-3AD203B41FA5}">
                      <a16:colId xmlns:a16="http://schemas.microsoft.com/office/drawing/2014/main" val="1681018789"/>
                    </a:ext>
                  </a:extLst>
                </a:gridCol>
                <a:gridCol w="792011">
                  <a:extLst>
                    <a:ext uri="{9D8B030D-6E8A-4147-A177-3AD203B41FA5}">
                      <a16:colId xmlns:a16="http://schemas.microsoft.com/office/drawing/2014/main" val="236414491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75644915"/>
                    </a:ext>
                  </a:extLst>
                </a:gridCol>
                <a:gridCol w="1781908">
                  <a:extLst>
                    <a:ext uri="{9D8B030D-6E8A-4147-A177-3AD203B41FA5}">
                      <a16:colId xmlns:a16="http://schemas.microsoft.com/office/drawing/2014/main" val="3445203242"/>
                    </a:ext>
                  </a:extLst>
                </a:gridCol>
                <a:gridCol w="1027333">
                  <a:extLst>
                    <a:ext uri="{9D8B030D-6E8A-4147-A177-3AD203B41FA5}">
                      <a16:colId xmlns:a16="http://schemas.microsoft.com/office/drawing/2014/main" val="394331744"/>
                    </a:ext>
                  </a:extLst>
                </a:gridCol>
                <a:gridCol w="885025">
                  <a:extLst>
                    <a:ext uri="{9D8B030D-6E8A-4147-A177-3AD203B41FA5}">
                      <a16:colId xmlns:a16="http://schemas.microsoft.com/office/drawing/2014/main" val="24043688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등록일시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나이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전화번호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상세보기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0404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□</a:t>
                      </a:r>
                      <a:endParaRPr lang="en-US" altLang="ko-KR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010-1234-5678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성주군 성주읍 </a:t>
                      </a:r>
                      <a:r>
                        <a:rPr lang="ko-KR" altLang="en-US" sz="800" dirty="0" err="1"/>
                        <a:t>경산리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행복도우미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highlight>
                            <a:srgbClr val="FFFF00"/>
                          </a:highlight>
                        </a:rPr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2282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010-1234-5678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성주군 성주읍 </a:t>
                      </a:r>
                      <a:r>
                        <a:rPr lang="ko-KR" altLang="en-US" sz="800" dirty="0" err="1"/>
                        <a:t>경산리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행복도우미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highlight>
                            <a:srgbClr val="FFFF00"/>
                          </a:highlight>
                        </a:rPr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2945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010-1234-5678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성주군 성주읍 </a:t>
                      </a:r>
                      <a:r>
                        <a:rPr lang="ko-KR" altLang="en-US" sz="800" dirty="0" err="1"/>
                        <a:t>경산리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행복도우미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highlight>
                            <a:srgbClr val="FFFF00"/>
                          </a:highlight>
                        </a:rPr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075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010-1234-5678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성주군 성주읍 </a:t>
                      </a:r>
                      <a:r>
                        <a:rPr lang="ko-KR" altLang="en-US" sz="800" dirty="0" err="1"/>
                        <a:t>경산리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/>
                        <a:t>돌봄도우미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highlight>
                            <a:srgbClr val="FFFF00"/>
                          </a:highlight>
                        </a:rPr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3398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46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010-1234-5678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성주군 성주읍 </a:t>
                      </a:r>
                      <a:r>
                        <a:rPr lang="ko-KR" altLang="en-US" sz="800" dirty="0" err="1"/>
                        <a:t>경산리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돌봄도우미</a:t>
                      </a:r>
                      <a:endParaRPr lang="en-US" altLang="ko-KR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highlight>
                            <a:srgbClr val="FFFF00"/>
                          </a:highlight>
                        </a:rPr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4424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47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010-1234-5678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성주군 성주읍 </a:t>
                      </a:r>
                      <a:r>
                        <a:rPr lang="ko-KR" altLang="en-US" sz="800" dirty="0" err="1"/>
                        <a:t>경산리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돌봄도우미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highlight>
                            <a:srgbClr val="FFFF00"/>
                          </a:highlight>
                        </a:rPr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068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48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010-1234-5678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성주군 성주읍 </a:t>
                      </a:r>
                      <a:r>
                        <a:rPr lang="ko-KR" altLang="en-US" sz="800" dirty="0" err="1"/>
                        <a:t>경산리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돌봄도우미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highlight>
                            <a:srgbClr val="FFFF00"/>
                          </a:highlight>
                        </a:rPr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4453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49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010-1234-5678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성주군 성주읍 </a:t>
                      </a:r>
                      <a:r>
                        <a:rPr lang="ko-KR" altLang="en-US" sz="800" dirty="0" err="1"/>
                        <a:t>경산리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돌봄도우미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highlight>
                            <a:srgbClr val="FFFF00"/>
                          </a:highlight>
                        </a:rPr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7321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010-1234-5678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성주군 성주읍 </a:t>
                      </a:r>
                      <a:r>
                        <a:rPr lang="ko-KR" altLang="en-US" sz="800" dirty="0" err="1"/>
                        <a:t>경산리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돌봄도우미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highlight>
                            <a:srgbClr val="FFFF00"/>
                          </a:highlight>
                        </a:rPr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441179"/>
                  </a:ext>
                </a:extLst>
              </a:tr>
            </a:tbl>
          </a:graphicData>
        </a:graphic>
      </p:graphicFrame>
      <p:pic>
        <p:nvPicPr>
          <p:cNvPr id="38" name="그림 37" descr="테이블이(가) 표시된 사진&#10;&#10;자동 생성된 설명">
            <a:extLst>
              <a:ext uri="{FF2B5EF4-FFF2-40B4-BE49-F238E27FC236}">
                <a16:creationId xmlns:a16="http://schemas.microsoft.com/office/drawing/2014/main" id="{B4083C36-4106-4239-A710-2A32CE317C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4852" y="6284852"/>
            <a:ext cx="2363126" cy="259180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F1BEF95C-F1ED-430D-8261-ADAB8D65B215}"/>
              </a:ext>
            </a:extLst>
          </p:cNvPr>
          <p:cNvSpPr/>
          <p:nvPr/>
        </p:nvSpPr>
        <p:spPr>
          <a:xfrm>
            <a:off x="769709" y="1619035"/>
            <a:ext cx="1530862" cy="28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tx1"/>
                </a:solidFill>
              </a:rPr>
              <a:t>도우미 관리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2C24B01-7901-46CE-B1DF-AAF73E13048B}"/>
              </a:ext>
            </a:extLst>
          </p:cNvPr>
          <p:cNvGrpSpPr/>
          <p:nvPr/>
        </p:nvGrpSpPr>
        <p:grpSpPr>
          <a:xfrm>
            <a:off x="752486" y="1942621"/>
            <a:ext cx="8998704" cy="332966"/>
            <a:chOff x="1223996" y="246470"/>
            <a:chExt cx="7991607" cy="332966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EFDF527-9AC3-4CF6-B3A4-24897DD0B612}"/>
                </a:ext>
              </a:extLst>
            </p:cNvPr>
            <p:cNvSpPr/>
            <p:nvPr/>
          </p:nvSpPr>
          <p:spPr>
            <a:xfrm>
              <a:off x="1223996" y="246470"/>
              <a:ext cx="7991607" cy="33296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A56FDD-0B45-41A7-8585-6EB0D9D69256}"/>
                </a:ext>
              </a:extLst>
            </p:cNvPr>
            <p:cNvSpPr txBox="1"/>
            <p:nvPr/>
          </p:nvSpPr>
          <p:spPr>
            <a:xfrm>
              <a:off x="1228124" y="296906"/>
              <a:ext cx="1289831" cy="220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900" b="1" dirty="0"/>
                <a:t>단어</a:t>
              </a:r>
              <a:r>
                <a:rPr kumimoji="1" lang="ko-KR" altLang="en-US" sz="900" b="1" dirty="0"/>
                <a:t> 검색</a:t>
              </a:r>
              <a:endParaRPr kumimoji="1" lang="ko-Kore-KR" altLang="en-US" sz="900" b="1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95023B8-91DF-4120-A477-19D61E5F630E}"/>
                </a:ext>
              </a:extLst>
            </p:cNvPr>
            <p:cNvSpPr/>
            <p:nvPr/>
          </p:nvSpPr>
          <p:spPr>
            <a:xfrm>
              <a:off x="2816419" y="317910"/>
              <a:ext cx="1096494" cy="193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900" b="1" dirty="0">
                  <a:solidFill>
                    <a:schemeClr val="bg1">
                      <a:lumMod val="85000"/>
                    </a:schemeClr>
                  </a:solidFill>
                </a:rPr>
                <a:t>검색어</a:t>
              </a:r>
              <a:r>
                <a:rPr kumimoji="1" lang="ko-KR" altLang="en-US" sz="900" b="1" dirty="0">
                  <a:solidFill>
                    <a:schemeClr val="bg1">
                      <a:lumMod val="85000"/>
                    </a:schemeClr>
                  </a:solidFill>
                </a:rPr>
                <a:t> 입력</a:t>
              </a:r>
              <a:endParaRPr kumimoji="1" lang="ko-Kore-KR" altLang="en-US" sz="9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9E25FC3-EE96-47BF-BD98-493B5D3EE6F5}"/>
                </a:ext>
              </a:extLst>
            </p:cNvPr>
            <p:cNvSpPr/>
            <p:nvPr/>
          </p:nvSpPr>
          <p:spPr>
            <a:xfrm>
              <a:off x="1895606" y="315682"/>
              <a:ext cx="856804" cy="193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900" b="1" dirty="0">
                  <a:solidFill>
                    <a:schemeClr val="bg1">
                      <a:lumMod val="85000"/>
                    </a:schemeClr>
                  </a:solidFill>
                </a:rPr>
                <a:t>이름</a:t>
              </a:r>
              <a:endParaRPr kumimoji="1" lang="ko-Kore-KR" altLang="en-US" sz="900" dirty="0"/>
            </a:p>
          </p:txBody>
        </p:sp>
        <p:sp>
          <p:nvSpPr>
            <p:cNvPr id="46" name="삼각형 75">
              <a:extLst>
                <a:ext uri="{FF2B5EF4-FFF2-40B4-BE49-F238E27FC236}">
                  <a16:creationId xmlns:a16="http://schemas.microsoft.com/office/drawing/2014/main" id="{B4A37A8A-343E-4CC4-82B1-C6353DAB3E5C}"/>
                </a:ext>
              </a:extLst>
            </p:cNvPr>
            <p:cNvSpPr/>
            <p:nvPr/>
          </p:nvSpPr>
          <p:spPr>
            <a:xfrm rot="10800000">
              <a:off x="2524994" y="366574"/>
              <a:ext cx="150442" cy="10669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8C8695C-D0B4-4611-95CD-2435C07E6265}"/>
                </a:ext>
              </a:extLst>
            </p:cNvPr>
            <p:cNvSpPr txBox="1"/>
            <p:nvPr/>
          </p:nvSpPr>
          <p:spPr>
            <a:xfrm>
              <a:off x="3983144" y="312007"/>
              <a:ext cx="545561" cy="220496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900" b="1" dirty="0"/>
                <a:t>검색</a:t>
              </a:r>
              <a:endParaRPr kumimoji="1" lang="ko-Kore-KR" altLang="en-US" sz="900" b="1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715EF88-381A-4AB3-8D11-72C06D449F3B}"/>
                </a:ext>
              </a:extLst>
            </p:cNvPr>
            <p:cNvSpPr txBox="1"/>
            <p:nvPr/>
          </p:nvSpPr>
          <p:spPr>
            <a:xfrm>
              <a:off x="4611894" y="312007"/>
              <a:ext cx="567566" cy="22049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kumimoji="1" lang="ko-KR" altLang="en-US" sz="900" b="1" dirty="0">
                  <a:solidFill>
                    <a:schemeClr val="bg1"/>
                  </a:solidFill>
                </a:rPr>
                <a:t>초기화</a:t>
              </a:r>
              <a:endParaRPr kumimoji="1" lang="ko-Kore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6F8657B-E6C0-4CCC-BD90-2AAF6CB7E1AD}"/>
                </a:ext>
              </a:extLst>
            </p:cNvPr>
            <p:cNvSpPr/>
            <p:nvPr/>
          </p:nvSpPr>
          <p:spPr>
            <a:xfrm>
              <a:off x="6047348" y="309932"/>
              <a:ext cx="997964" cy="214444"/>
            </a:xfrm>
            <a:prstGeom prst="rect">
              <a:avLst/>
            </a:prstGeom>
            <a:solidFill>
              <a:schemeClr val="accent4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</a:rPr>
                <a:t>도우미 추가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91A376B-1E5E-40B1-B332-ADBEE535E61C}"/>
                </a:ext>
              </a:extLst>
            </p:cNvPr>
            <p:cNvSpPr/>
            <p:nvPr/>
          </p:nvSpPr>
          <p:spPr>
            <a:xfrm>
              <a:off x="7101673" y="308886"/>
              <a:ext cx="997964" cy="21444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</a:rPr>
                <a:t>도우미 수정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DCB11F4-CA4F-4D5D-802E-70D0A8AFC9C8}"/>
                </a:ext>
              </a:extLst>
            </p:cNvPr>
            <p:cNvSpPr/>
            <p:nvPr/>
          </p:nvSpPr>
          <p:spPr>
            <a:xfrm>
              <a:off x="8161476" y="314891"/>
              <a:ext cx="997964" cy="207287"/>
            </a:xfrm>
            <a:prstGeom prst="rect">
              <a:avLst/>
            </a:prstGeom>
            <a:solidFill>
              <a:srgbClr val="FF7C80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</a:rPr>
                <a:t>도우미 삭제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4EAD717-1318-4526-9320-EA9FE217FD52}"/>
                </a:ext>
              </a:extLst>
            </p:cNvPr>
            <p:cNvSpPr/>
            <p:nvPr/>
          </p:nvSpPr>
          <p:spPr>
            <a:xfrm>
              <a:off x="5248544" y="314324"/>
              <a:ext cx="735888" cy="20728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</a:rPr>
                <a:t>인쇄하기</a:t>
              </a: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5864BA59-9D38-421F-896D-70B4BCAD3EAA}"/>
              </a:ext>
            </a:extLst>
          </p:cNvPr>
          <p:cNvGrpSpPr/>
          <p:nvPr/>
        </p:nvGrpSpPr>
        <p:grpSpPr>
          <a:xfrm>
            <a:off x="15016" y="1533894"/>
            <a:ext cx="592597" cy="5125914"/>
            <a:chOff x="15016" y="1533894"/>
            <a:chExt cx="592597" cy="5125914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D70FC53E-11D0-49E5-9CB9-5FF22938F120}"/>
                </a:ext>
              </a:extLst>
            </p:cNvPr>
            <p:cNvSpPr/>
            <p:nvPr/>
          </p:nvSpPr>
          <p:spPr>
            <a:xfrm>
              <a:off x="20493" y="1545791"/>
              <a:ext cx="584655" cy="5114017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E3DD7FBC-F4BD-4573-B14F-24160F52AAB8}"/>
                </a:ext>
              </a:extLst>
            </p:cNvPr>
            <p:cNvSpPr/>
            <p:nvPr/>
          </p:nvSpPr>
          <p:spPr>
            <a:xfrm>
              <a:off x="23491" y="1556120"/>
              <a:ext cx="570707" cy="50724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기기 관리</a:t>
              </a:r>
            </a:p>
          </p:txBody>
        </p:sp>
        <p:pic>
          <p:nvPicPr>
            <p:cNvPr id="99" name="그래픽 98" descr="태블릿 단색으로 채워진">
              <a:extLst>
                <a:ext uri="{FF2B5EF4-FFF2-40B4-BE49-F238E27FC236}">
                  <a16:creationId xmlns:a16="http://schemas.microsoft.com/office/drawing/2014/main" id="{F266C76C-68F9-46BD-ADF2-02B0D8DA9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4213" y="1533894"/>
              <a:ext cx="436747" cy="436747"/>
            </a:xfrm>
            <a:prstGeom prst="rect">
              <a:avLst/>
            </a:prstGeom>
          </p:spPr>
        </p:pic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CF13ED98-7AF8-4C41-99BF-7614656C1895}"/>
                </a:ext>
              </a:extLst>
            </p:cNvPr>
            <p:cNvGrpSpPr/>
            <p:nvPr/>
          </p:nvGrpSpPr>
          <p:grpSpPr>
            <a:xfrm>
              <a:off x="17664" y="2559245"/>
              <a:ext cx="589949" cy="1949329"/>
              <a:chOff x="2523335" y="234577"/>
              <a:chExt cx="589949" cy="1949329"/>
            </a:xfrm>
          </p:grpSpPr>
          <p:sp>
            <p:nvSpPr>
              <p:cNvPr id="111" name="사각형: 둥근 모서리 110">
                <a:extLst>
                  <a:ext uri="{FF2B5EF4-FFF2-40B4-BE49-F238E27FC236}">
                    <a16:creationId xmlns:a16="http://schemas.microsoft.com/office/drawing/2014/main" id="{82AA7156-A414-408E-BBDB-3F4125E1AA5B}"/>
                  </a:ext>
                </a:extLst>
              </p:cNvPr>
              <p:cNvSpPr/>
              <p:nvPr/>
            </p:nvSpPr>
            <p:spPr>
              <a:xfrm>
                <a:off x="2528708" y="234577"/>
                <a:ext cx="573470" cy="194932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C2EA2E41-4524-49AE-8A1C-5D8EDA07E27B}"/>
                  </a:ext>
                </a:extLst>
              </p:cNvPr>
              <p:cNvSpPr/>
              <p:nvPr/>
            </p:nvSpPr>
            <p:spPr>
              <a:xfrm>
                <a:off x="2542577" y="365231"/>
                <a:ext cx="570707" cy="6285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ko-KR" altLang="en-US" sz="700" b="1" dirty="0">
                    <a:solidFill>
                      <a:srgbClr val="254699"/>
                    </a:solidFill>
                  </a:rPr>
                  <a:t>사용자</a:t>
                </a:r>
              </a:p>
            </p:txBody>
          </p:sp>
          <p:pic>
            <p:nvPicPr>
              <p:cNvPr id="113" name="그래픽 112" descr="모니터 단색으로 채워진">
                <a:extLst>
                  <a:ext uri="{FF2B5EF4-FFF2-40B4-BE49-F238E27FC236}">
                    <a16:creationId xmlns:a16="http://schemas.microsoft.com/office/drawing/2014/main" id="{A0215089-FD57-4091-B44E-853677FAD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593336" y="311599"/>
                <a:ext cx="450533" cy="450533"/>
              </a:xfrm>
              <a:prstGeom prst="rect">
                <a:avLst/>
              </a:prstGeom>
            </p:spPr>
          </p:pic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D9F0F01B-B7BB-4CE0-AF0A-46A2FE58A19B}"/>
                  </a:ext>
                </a:extLst>
              </p:cNvPr>
              <p:cNvSpPr/>
              <p:nvPr/>
            </p:nvSpPr>
            <p:spPr>
              <a:xfrm>
                <a:off x="2536948" y="1035782"/>
                <a:ext cx="570707" cy="5049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ko-KR" altLang="en-US" sz="700" b="1" dirty="0">
                    <a:solidFill>
                      <a:srgbClr val="254699"/>
                    </a:solidFill>
                  </a:rPr>
                  <a:t>도우미</a:t>
                </a:r>
              </a:p>
            </p:txBody>
          </p:sp>
          <p:pic>
            <p:nvPicPr>
              <p:cNvPr id="115" name="Picture 8" descr="Helper">
                <a:extLst>
                  <a:ext uri="{FF2B5EF4-FFF2-40B4-BE49-F238E27FC236}">
                    <a16:creationId xmlns:a16="http://schemas.microsoft.com/office/drawing/2014/main" id="{518FA6FD-4964-4B46-8487-D051F89BDE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29066" y="970009"/>
                <a:ext cx="386469" cy="386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6" name="Picture 10" descr="History free icon">
                <a:extLst>
                  <a:ext uri="{FF2B5EF4-FFF2-40B4-BE49-F238E27FC236}">
                    <a16:creationId xmlns:a16="http://schemas.microsoft.com/office/drawing/2014/main" id="{AEF03018-AD34-4257-8D3B-DEBD75EE38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93336" y="1572193"/>
                <a:ext cx="386468" cy="3864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6EC47FC2-8D1C-42B8-BB04-34DE2FD9563A}"/>
                  </a:ext>
                </a:extLst>
              </p:cNvPr>
              <p:cNvSpPr/>
              <p:nvPr/>
            </p:nvSpPr>
            <p:spPr>
              <a:xfrm>
                <a:off x="2523335" y="1626464"/>
                <a:ext cx="570707" cy="5049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ko-KR" altLang="en-US" sz="700" b="1" dirty="0">
                    <a:solidFill>
                      <a:srgbClr val="254699"/>
                    </a:solidFill>
                  </a:rPr>
                  <a:t>기록 보기</a:t>
                </a:r>
              </a:p>
            </p:txBody>
          </p:sp>
        </p:grp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07A7E2AF-0E17-44F4-AB55-737A723BC669}"/>
                </a:ext>
              </a:extLst>
            </p:cNvPr>
            <p:cNvSpPr/>
            <p:nvPr/>
          </p:nvSpPr>
          <p:spPr>
            <a:xfrm>
              <a:off x="23061" y="4993178"/>
              <a:ext cx="570707" cy="51870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운영자 관리</a:t>
              </a:r>
              <a:endParaRPr lang="en-US" altLang="ko-KR" sz="700" b="1" dirty="0">
                <a:solidFill>
                  <a:srgbClr val="254699"/>
                </a:solidFill>
              </a:endParaRPr>
            </a:p>
          </p:txBody>
        </p:sp>
        <p:pic>
          <p:nvPicPr>
            <p:cNvPr id="105" name="Picture 2" descr="Consult free icon">
              <a:extLst>
                <a:ext uri="{FF2B5EF4-FFF2-40B4-BE49-F238E27FC236}">
                  <a16:creationId xmlns:a16="http://schemas.microsoft.com/office/drawing/2014/main" id="{B1E48399-E9C0-4C1B-BCA4-7397C241EC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354" y="5008332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E4841899-E0E9-4DAA-99A6-97C545D98C21}"/>
                </a:ext>
              </a:extLst>
            </p:cNvPr>
            <p:cNvSpPr/>
            <p:nvPr/>
          </p:nvSpPr>
          <p:spPr>
            <a:xfrm>
              <a:off x="27286" y="2087505"/>
              <a:ext cx="570707" cy="50724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계정 관리</a:t>
              </a:r>
              <a:endParaRPr lang="en-US" altLang="ko-KR" sz="700" b="1" dirty="0">
                <a:solidFill>
                  <a:srgbClr val="254699"/>
                </a:solidFill>
              </a:endParaRPr>
            </a:p>
          </p:txBody>
        </p:sp>
        <p:pic>
          <p:nvPicPr>
            <p:cNvPr id="107" name="그래픽 106" descr="사용자 단색으로 채워진">
              <a:extLst>
                <a:ext uri="{FF2B5EF4-FFF2-40B4-BE49-F238E27FC236}">
                  <a16:creationId xmlns:a16="http://schemas.microsoft.com/office/drawing/2014/main" id="{A826DD86-46B8-4187-941E-71FFCEB54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3429" y="2050542"/>
              <a:ext cx="403490" cy="403490"/>
            </a:xfrm>
            <a:prstGeom prst="rect">
              <a:avLst/>
            </a:prstGeom>
          </p:spPr>
        </p:pic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B4A9B9DC-4110-4550-B6E8-D62F96FCF6D0}"/>
                </a:ext>
              </a:extLst>
            </p:cNvPr>
            <p:cNvGrpSpPr/>
            <p:nvPr/>
          </p:nvGrpSpPr>
          <p:grpSpPr>
            <a:xfrm>
              <a:off x="15016" y="4481869"/>
              <a:ext cx="570707" cy="507244"/>
              <a:chOff x="1997739" y="5334740"/>
              <a:chExt cx="570707" cy="507244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ED9BECA-E7D1-42D4-9994-C50699747D6C}"/>
                  </a:ext>
                </a:extLst>
              </p:cNvPr>
              <p:cNvSpPr/>
              <p:nvPr/>
            </p:nvSpPr>
            <p:spPr>
              <a:xfrm>
                <a:off x="1997739" y="5334740"/>
                <a:ext cx="570707" cy="507244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ko-KR" altLang="en-US" sz="700" b="1" dirty="0">
                    <a:solidFill>
                      <a:srgbClr val="254699"/>
                    </a:solidFill>
                  </a:rPr>
                  <a:t>경로당 관리</a:t>
                </a:r>
                <a:endParaRPr lang="en-US" altLang="ko-KR" sz="700" b="1" dirty="0">
                  <a:solidFill>
                    <a:srgbClr val="254699"/>
                  </a:solidFill>
                </a:endParaRPr>
              </a:p>
            </p:txBody>
          </p:sp>
          <p:pic>
            <p:nvPicPr>
              <p:cNvPr id="110" name="Picture 2" descr="Home free icon">
                <a:extLst>
                  <a:ext uri="{FF2B5EF4-FFF2-40B4-BE49-F238E27FC236}">
                    <a16:creationId xmlns:a16="http://schemas.microsoft.com/office/drawing/2014/main" id="{3958B0A1-FDC2-43EF-ADDC-040E19CFD2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13147" y="5334740"/>
                <a:ext cx="339890" cy="3398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9278943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D90B3298-6043-432F-9E32-F982BEC07778}"/>
              </a:ext>
            </a:extLst>
          </p:cNvPr>
          <p:cNvSpPr/>
          <p:nvPr/>
        </p:nvSpPr>
        <p:spPr>
          <a:xfrm>
            <a:off x="17059" y="1135676"/>
            <a:ext cx="9874370" cy="55517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3B6A65-8332-4DA1-AF42-776A407E0A73}"/>
              </a:ext>
            </a:extLst>
          </p:cNvPr>
          <p:cNvSpPr/>
          <p:nvPr/>
        </p:nvSpPr>
        <p:spPr>
          <a:xfrm>
            <a:off x="17059" y="1135676"/>
            <a:ext cx="9874370" cy="388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B793379-4412-4376-8A6F-AD777511D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6" y="1146174"/>
            <a:ext cx="1151283" cy="370056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F4F0629E-6EA3-49F9-B02F-35226D386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221" y="106680"/>
            <a:ext cx="2288403" cy="6644640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C169C6E2-2634-4B13-89B4-83FB963C4A64}"/>
              </a:ext>
            </a:extLst>
          </p:cNvPr>
          <p:cNvSpPr txBox="1"/>
          <p:nvPr/>
        </p:nvSpPr>
        <p:spPr>
          <a:xfrm>
            <a:off x="10140630" y="1665889"/>
            <a:ext cx="18989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① 각 발생건수를 누적그래프로 파악하여 일별로 가장 높은 날 파악가능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②독거노인 어르신 리스트를 간략히 파악가능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③ 상세보기 버튼으로 누를 시에 바로 개별보기와 같은 </a:t>
            </a:r>
            <a:r>
              <a:rPr lang="ko-KR" altLang="en-US" sz="1200" dirty="0" err="1"/>
              <a:t>모달창이</a:t>
            </a:r>
            <a:r>
              <a:rPr lang="ko-KR" altLang="en-US" sz="1200" dirty="0"/>
              <a:t> 뜸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④ 실시간으로 안전신호등 주의</a:t>
            </a:r>
            <a:r>
              <a:rPr lang="en-US" altLang="ko-KR" sz="1200" dirty="0"/>
              <a:t>(</a:t>
            </a:r>
            <a:r>
              <a:rPr lang="ko-KR" altLang="en-US" sz="1200" dirty="0"/>
              <a:t>적색</a:t>
            </a:r>
            <a:r>
              <a:rPr lang="en-US" altLang="ko-KR" sz="1200" dirty="0"/>
              <a:t>), </a:t>
            </a:r>
            <a:r>
              <a:rPr lang="ko-KR" altLang="en-US" sz="1200" dirty="0"/>
              <a:t>위험</a:t>
            </a:r>
            <a:r>
              <a:rPr lang="en-US" altLang="ko-KR" sz="1200" dirty="0"/>
              <a:t>(</a:t>
            </a:r>
            <a:r>
              <a:rPr lang="ko-KR" altLang="en-US" sz="1200" dirty="0"/>
              <a:t>노랑</a:t>
            </a:r>
            <a:r>
              <a:rPr lang="en-US" altLang="ko-KR" sz="1200" dirty="0"/>
              <a:t>)</a:t>
            </a:r>
            <a:r>
              <a:rPr lang="ko-KR" altLang="en-US" sz="1200" dirty="0"/>
              <a:t>시 표출 </a:t>
            </a:r>
            <a:r>
              <a:rPr lang="en-US" altLang="ko-KR" sz="1200" dirty="0"/>
              <a:t>/ </a:t>
            </a:r>
            <a:r>
              <a:rPr lang="ko-KR" altLang="en-US" sz="1200" dirty="0" err="1"/>
              <a:t>활동별</a:t>
            </a:r>
            <a:r>
              <a:rPr lang="en-US" altLang="ko-KR" sz="1200" dirty="0"/>
              <a:t>(</a:t>
            </a:r>
            <a:r>
              <a:rPr lang="ko-KR" altLang="en-US" sz="1200" dirty="0"/>
              <a:t>녹색</a:t>
            </a:r>
            <a:r>
              <a:rPr lang="en-US" altLang="ko-KR" sz="1200" dirty="0"/>
              <a:t>), </a:t>
            </a:r>
            <a:r>
              <a:rPr lang="ko-KR" altLang="en-US" sz="1200" dirty="0" err="1"/>
              <a:t>장소별</a:t>
            </a:r>
            <a:r>
              <a:rPr lang="en-US" altLang="ko-KR" sz="1200" dirty="0"/>
              <a:t>(</a:t>
            </a:r>
            <a:r>
              <a:rPr lang="ko-KR" altLang="en-US" sz="1200" dirty="0"/>
              <a:t>황색</a:t>
            </a:r>
            <a:r>
              <a:rPr lang="en-US" altLang="ko-KR" sz="1200" dirty="0"/>
              <a:t>)</a:t>
            </a:r>
            <a:r>
              <a:rPr lang="ko-KR" altLang="en-US" sz="1200" dirty="0"/>
              <a:t>패턴 </a:t>
            </a:r>
            <a:r>
              <a:rPr lang="ko-KR" altLang="en-US" sz="1200" dirty="0" err="1"/>
              <a:t>이상시</a:t>
            </a:r>
            <a:r>
              <a:rPr lang="ko-KR" altLang="en-US" sz="1200" dirty="0"/>
              <a:t> 표출 </a:t>
            </a:r>
            <a:r>
              <a:rPr lang="en-US" altLang="ko-KR" sz="1200" dirty="0"/>
              <a:t>/ </a:t>
            </a:r>
            <a:r>
              <a:rPr lang="ko-KR" altLang="en-US" sz="1200" dirty="0"/>
              <a:t>심박수</a:t>
            </a:r>
            <a:r>
              <a:rPr lang="en-US" altLang="ko-KR" sz="1200" dirty="0"/>
              <a:t>(</a:t>
            </a:r>
            <a:r>
              <a:rPr lang="ko-KR" altLang="en-US" sz="1200" dirty="0"/>
              <a:t>고동색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이상시</a:t>
            </a:r>
            <a:r>
              <a:rPr lang="ko-KR" altLang="en-US" sz="1200" dirty="0"/>
              <a:t> 표출 </a:t>
            </a:r>
            <a:r>
              <a:rPr lang="en-US" altLang="ko-KR" sz="1200" dirty="0"/>
              <a:t>/ </a:t>
            </a:r>
            <a:r>
              <a:rPr lang="ko-KR" altLang="en-US" sz="1200" dirty="0"/>
              <a:t>사고</a:t>
            </a:r>
            <a:r>
              <a:rPr lang="en-US" altLang="ko-KR" sz="1200" dirty="0"/>
              <a:t>(</a:t>
            </a:r>
            <a:r>
              <a:rPr lang="ko-KR" altLang="en-US" sz="1200" dirty="0"/>
              <a:t>빨강</a:t>
            </a:r>
            <a:r>
              <a:rPr lang="en-US" altLang="ko-KR" sz="1200" dirty="0"/>
              <a:t>)</a:t>
            </a:r>
            <a:r>
              <a:rPr lang="ko-KR" altLang="en-US" sz="1200" dirty="0"/>
              <a:t>시 표출</a:t>
            </a:r>
            <a:endParaRPr lang="en-US" altLang="ko-KR" sz="12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E6809A4-7875-4E48-AEBC-FB827B9C5653}"/>
              </a:ext>
            </a:extLst>
          </p:cNvPr>
          <p:cNvSpPr txBox="1"/>
          <p:nvPr/>
        </p:nvSpPr>
        <p:spPr>
          <a:xfrm>
            <a:off x="10600944" y="466247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독거노인 </a:t>
            </a:r>
            <a:r>
              <a:rPr lang="en-US" altLang="ko-KR" sz="1000" dirty="0"/>
              <a:t>AI </a:t>
            </a:r>
            <a:r>
              <a:rPr lang="ko-KR" altLang="en-US" sz="1000" dirty="0"/>
              <a:t>안심케어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344DC11-D38F-4243-8EC0-6BFFF1FFCBBE}"/>
              </a:ext>
            </a:extLst>
          </p:cNvPr>
          <p:cNvSpPr txBox="1"/>
          <p:nvPr/>
        </p:nvSpPr>
        <p:spPr>
          <a:xfrm>
            <a:off x="10594966" y="691193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index</a:t>
            </a:r>
            <a:endParaRPr lang="ko-KR" altLang="en-US" sz="10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9C22A05-1B67-4043-9C4A-077D405B7AC7}"/>
              </a:ext>
            </a:extLst>
          </p:cNvPr>
          <p:cNvSpPr txBox="1"/>
          <p:nvPr/>
        </p:nvSpPr>
        <p:spPr>
          <a:xfrm>
            <a:off x="10600944" y="904724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전체 보기 </a:t>
            </a:r>
            <a:r>
              <a:rPr lang="en-US" altLang="ko-KR" sz="1000" dirty="0"/>
              <a:t>index</a:t>
            </a:r>
            <a:endParaRPr lang="ko-KR" altLang="en-US" sz="10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D10B10B-1C92-4808-9715-7FC50F86D140}"/>
              </a:ext>
            </a:extLst>
          </p:cNvPr>
          <p:cNvSpPr txBox="1"/>
          <p:nvPr/>
        </p:nvSpPr>
        <p:spPr>
          <a:xfrm>
            <a:off x="10591494" y="176249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Monitoring_1</a:t>
            </a:r>
            <a:endParaRPr lang="ko-KR" altLang="en-US" sz="1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B612CD-A700-4CED-98F2-29A53EE1C3B2}"/>
              </a:ext>
            </a:extLst>
          </p:cNvPr>
          <p:cNvSpPr/>
          <p:nvPr/>
        </p:nvSpPr>
        <p:spPr>
          <a:xfrm>
            <a:off x="655907" y="1545790"/>
            <a:ext cx="9194193" cy="511401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CCA51D47-F778-4D2F-B106-1E7B9CBF5056}"/>
              </a:ext>
            </a:extLst>
          </p:cNvPr>
          <p:cNvSpPr/>
          <p:nvPr/>
        </p:nvSpPr>
        <p:spPr>
          <a:xfrm>
            <a:off x="1301070" y="1191952"/>
            <a:ext cx="19231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종합정보현황</a:t>
            </a: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0658FC14-2191-482E-B08E-34701C763203}"/>
              </a:ext>
            </a:extLst>
          </p:cNvPr>
          <p:cNvSpPr/>
          <p:nvPr/>
        </p:nvSpPr>
        <p:spPr>
          <a:xfrm>
            <a:off x="3537571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독거노인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안심케어</a:t>
            </a: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378D72B7-0F54-4485-9C24-37F84B110E5A}"/>
              </a:ext>
            </a:extLst>
          </p:cNvPr>
          <p:cNvSpPr/>
          <p:nvPr/>
        </p:nvSpPr>
        <p:spPr>
          <a:xfrm>
            <a:off x="5725600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스마트타운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관리</a:t>
            </a:r>
          </a:p>
        </p:txBody>
      </p:sp>
      <p:pic>
        <p:nvPicPr>
          <p:cNvPr id="12" name="그래픽 11" descr="단일 톱니바퀴 단색으로 채워진">
            <a:extLst>
              <a:ext uri="{FF2B5EF4-FFF2-40B4-BE49-F238E27FC236}">
                <a16:creationId xmlns:a16="http://schemas.microsoft.com/office/drawing/2014/main" id="{7912A135-DCE4-5547-9123-F453F4833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73674" y="1162028"/>
            <a:ext cx="276426" cy="276426"/>
          </a:xfrm>
          <a:prstGeom prst="rect">
            <a:avLst/>
          </a:prstGeom>
        </p:spPr>
      </p:pic>
      <p:pic>
        <p:nvPicPr>
          <p:cNvPr id="17" name="그래픽 16" descr="돋보기 단색으로 채워진">
            <a:extLst>
              <a:ext uri="{FF2B5EF4-FFF2-40B4-BE49-F238E27FC236}">
                <a16:creationId xmlns:a16="http://schemas.microsoft.com/office/drawing/2014/main" id="{E7A07C22-FF7A-3C48-AD04-5C895530E2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142" y="1185185"/>
            <a:ext cx="248587" cy="248587"/>
          </a:xfrm>
          <a:prstGeom prst="rect">
            <a:avLst/>
          </a:prstGeom>
        </p:spPr>
      </p:pic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5897CA0-E0A7-B44B-814E-D4C00FB9C4F5}"/>
              </a:ext>
            </a:extLst>
          </p:cNvPr>
          <p:cNvSpPr/>
          <p:nvPr/>
        </p:nvSpPr>
        <p:spPr>
          <a:xfrm>
            <a:off x="9465545" y="1387357"/>
            <a:ext cx="507202" cy="13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rgbClr val="254699"/>
                </a:solidFill>
              </a:rPr>
              <a:t>설정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2EF8E48-7611-584E-9F41-BD37DBDCBE18}"/>
              </a:ext>
            </a:extLst>
          </p:cNvPr>
          <p:cNvSpPr/>
          <p:nvPr/>
        </p:nvSpPr>
        <p:spPr>
          <a:xfrm>
            <a:off x="9135626" y="1389035"/>
            <a:ext cx="507202" cy="13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rgbClr val="254699"/>
                </a:solidFill>
              </a:rPr>
              <a:t>검색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52FF2F7-FBFA-C944-A6D2-339C448F9F98}"/>
              </a:ext>
            </a:extLst>
          </p:cNvPr>
          <p:cNvSpPr/>
          <p:nvPr/>
        </p:nvSpPr>
        <p:spPr>
          <a:xfrm>
            <a:off x="7731293" y="1202860"/>
            <a:ext cx="1481029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2021-11-22</a:t>
            </a:r>
            <a:r>
              <a:rPr lang="ko-KR" altLang="en-US" sz="800" b="1" dirty="0">
                <a:solidFill>
                  <a:schemeClr val="tx1"/>
                </a:solidFill>
              </a:rPr>
              <a:t> 월요일 </a:t>
            </a:r>
            <a:r>
              <a:rPr lang="en-US" altLang="ko-KR" sz="800" b="1" dirty="0">
                <a:solidFill>
                  <a:schemeClr val="tx1"/>
                </a:solidFill>
              </a:rPr>
              <a:t>21:56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graphicFrame>
        <p:nvGraphicFramePr>
          <p:cNvPr id="37" name="표 11">
            <a:extLst>
              <a:ext uri="{FF2B5EF4-FFF2-40B4-BE49-F238E27FC236}">
                <a16:creationId xmlns:a16="http://schemas.microsoft.com/office/drawing/2014/main" id="{95369730-632D-47EF-8991-4550E4581775}"/>
              </a:ext>
            </a:extLst>
          </p:cNvPr>
          <p:cNvGraphicFramePr>
            <a:graphicFrameLocks noGrp="1"/>
          </p:cNvGraphicFramePr>
          <p:nvPr/>
        </p:nvGraphicFramePr>
        <p:xfrm>
          <a:off x="727300" y="2479985"/>
          <a:ext cx="9023889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645">
                  <a:extLst>
                    <a:ext uri="{9D8B030D-6E8A-4147-A177-3AD203B41FA5}">
                      <a16:colId xmlns:a16="http://schemas.microsoft.com/office/drawing/2014/main" val="1918795998"/>
                    </a:ext>
                  </a:extLst>
                </a:gridCol>
                <a:gridCol w="1396329">
                  <a:extLst>
                    <a:ext uri="{9D8B030D-6E8A-4147-A177-3AD203B41FA5}">
                      <a16:colId xmlns:a16="http://schemas.microsoft.com/office/drawing/2014/main" val="2076206072"/>
                    </a:ext>
                  </a:extLst>
                </a:gridCol>
                <a:gridCol w="1037638">
                  <a:extLst>
                    <a:ext uri="{9D8B030D-6E8A-4147-A177-3AD203B41FA5}">
                      <a16:colId xmlns:a16="http://schemas.microsoft.com/office/drawing/2014/main" val="1681018789"/>
                    </a:ext>
                  </a:extLst>
                </a:gridCol>
                <a:gridCol w="792011">
                  <a:extLst>
                    <a:ext uri="{9D8B030D-6E8A-4147-A177-3AD203B41FA5}">
                      <a16:colId xmlns:a16="http://schemas.microsoft.com/office/drawing/2014/main" val="236414491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75644915"/>
                    </a:ext>
                  </a:extLst>
                </a:gridCol>
                <a:gridCol w="1781908">
                  <a:extLst>
                    <a:ext uri="{9D8B030D-6E8A-4147-A177-3AD203B41FA5}">
                      <a16:colId xmlns:a16="http://schemas.microsoft.com/office/drawing/2014/main" val="3445203242"/>
                    </a:ext>
                  </a:extLst>
                </a:gridCol>
                <a:gridCol w="1027333">
                  <a:extLst>
                    <a:ext uri="{9D8B030D-6E8A-4147-A177-3AD203B41FA5}">
                      <a16:colId xmlns:a16="http://schemas.microsoft.com/office/drawing/2014/main" val="394331744"/>
                    </a:ext>
                  </a:extLst>
                </a:gridCol>
                <a:gridCol w="885025">
                  <a:extLst>
                    <a:ext uri="{9D8B030D-6E8A-4147-A177-3AD203B41FA5}">
                      <a16:colId xmlns:a16="http://schemas.microsoft.com/office/drawing/2014/main" val="24043688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등록일시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나이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전화번호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상세보기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0404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□</a:t>
                      </a:r>
                      <a:endParaRPr lang="en-US" altLang="ko-KR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010-1234-5678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성주군 성주읍 </a:t>
                      </a:r>
                      <a:r>
                        <a:rPr lang="ko-KR" altLang="en-US" sz="800" dirty="0" err="1"/>
                        <a:t>경산리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행복도우미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highlight>
                            <a:srgbClr val="FFFF00"/>
                          </a:highlight>
                        </a:rPr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2282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010-1234-5678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성주군 성주읍 </a:t>
                      </a:r>
                      <a:r>
                        <a:rPr lang="ko-KR" altLang="en-US" sz="800" dirty="0" err="1"/>
                        <a:t>경산리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행복도우미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highlight>
                            <a:srgbClr val="FFFF00"/>
                          </a:highlight>
                        </a:rPr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2945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010-1234-5678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성주군 성주읍 </a:t>
                      </a:r>
                      <a:r>
                        <a:rPr lang="ko-KR" altLang="en-US" sz="800" dirty="0" err="1"/>
                        <a:t>경산리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행복도우미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highlight>
                            <a:srgbClr val="FFFF00"/>
                          </a:highlight>
                        </a:rPr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075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010-1234-5678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성주군 성주읍 </a:t>
                      </a:r>
                      <a:r>
                        <a:rPr lang="ko-KR" altLang="en-US" sz="800" dirty="0" err="1"/>
                        <a:t>경산리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/>
                        <a:t>돌봄도우미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highlight>
                            <a:srgbClr val="FFFF00"/>
                          </a:highlight>
                        </a:rPr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3398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46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010-1234-5678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성주군 성주읍 </a:t>
                      </a:r>
                      <a:r>
                        <a:rPr lang="ko-KR" altLang="en-US" sz="800" dirty="0" err="1"/>
                        <a:t>경산리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돌봄도우미</a:t>
                      </a:r>
                      <a:endParaRPr lang="en-US" altLang="ko-KR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highlight>
                            <a:srgbClr val="FFFF00"/>
                          </a:highlight>
                        </a:rPr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4424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47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010-1234-5678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성주군 성주읍 </a:t>
                      </a:r>
                      <a:r>
                        <a:rPr lang="ko-KR" altLang="en-US" sz="800" dirty="0" err="1"/>
                        <a:t>경산리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돌봄도우미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highlight>
                            <a:srgbClr val="FFFF00"/>
                          </a:highlight>
                        </a:rPr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068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48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010-1234-5678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성주군 성주읍 </a:t>
                      </a:r>
                      <a:r>
                        <a:rPr lang="ko-KR" altLang="en-US" sz="800" dirty="0" err="1"/>
                        <a:t>경산리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돌봄도우미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highlight>
                            <a:srgbClr val="FFFF00"/>
                          </a:highlight>
                        </a:rPr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4453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49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010-1234-5678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성주군 성주읍 </a:t>
                      </a:r>
                      <a:r>
                        <a:rPr lang="ko-KR" altLang="en-US" sz="800" dirty="0" err="1"/>
                        <a:t>경산리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돌봄도우미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highlight>
                            <a:srgbClr val="FFFF00"/>
                          </a:highlight>
                        </a:rPr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7321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010-1234-5678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성주군 성주읍 </a:t>
                      </a:r>
                      <a:r>
                        <a:rPr lang="ko-KR" altLang="en-US" sz="800" dirty="0" err="1"/>
                        <a:t>경산리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돌봄도우미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highlight>
                            <a:srgbClr val="FFFF00"/>
                          </a:highlight>
                        </a:rPr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441179"/>
                  </a:ext>
                </a:extLst>
              </a:tr>
            </a:tbl>
          </a:graphicData>
        </a:graphic>
      </p:graphicFrame>
      <p:pic>
        <p:nvPicPr>
          <p:cNvPr id="38" name="그림 37" descr="테이블이(가) 표시된 사진&#10;&#10;자동 생성된 설명">
            <a:extLst>
              <a:ext uri="{FF2B5EF4-FFF2-40B4-BE49-F238E27FC236}">
                <a16:creationId xmlns:a16="http://schemas.microsoft.com/office/drawing/2014/main" id="{B4083C36-4106-4239-A710-2A32CE317C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4852" y="6284852"/>
            <a:ext cx="2363126" cy="259180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F1BEF95C-F1ED-430D-8261-ADAB8D65B215}"/>
              </a:ext>
            </a:extLst>
          </p:cNvPr>
          <p:cNvSpPr/>
          <p:nvPr/>
        </p:nvSpPr>
        <p:spPr>
          <a:xfrm>
            <a:off x="769709" y="1619035"/>
            <a:ext cx="1530862" cy="28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tx1"/>
                </a:solidFill>
              </a:rPr>
              <a:t>도우미 관리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2C24B01-7901-46CE-B1DF-AAF73E13048B}"/>
              </a:ext>
            </a:extLst>
          </p:cNvPr>
          <p:cNvGrpSpPr/>
          <p:nvPr/>
        </p:nvGrpSpPr>
        <p:grpSpPr>
          <a:xfrm>
            <a:off x="752486" y="1942621"/>
            <a:ext cx="8998704" cy="332966"/>
            <a:chOff x="1223996" y="246470"/>
            <a:chExt cx="7991607" cy="332966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EFDF527-9AC3-4CF6-B3A4-24897DD0B612}"/>
                </a:ext>
              </a:extLst>
            </p:cNvPr>
            <p:cNvSpPr/>
            <p:nvPr/>
          </p:nvSpPr>
          <p:spPr>
            <a:xfrm>
              <a:off x="1223996" y="246470"/>
              <a:ext cx="7991607" cy="33296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A56FDD-0B45-41A7-8585-6EB0D9D69256}"/>
                </a:ext>
              </a:extLst>
            </p:cNvPr>
            <p:cNvSpPr txBox="1"/>
            <p:nvPr/>
          </p:nvSpPr>
          <p:spPr>
            <a:xfrm>
              <a:off x="1228124" y="296906"/>
              <a:ext cx="1289831" cy="220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900" b="1" dirty="0"/>
                <a:t>단어</a:t>
              </a:r>
              <a:r>
                <a:rPr kumimoji="1" lang="ko-KR" altLang="en-US" sz="900" b="1" dirty="0"/>
                <a:t> 검색</a:t>
              </a:r>
              <a:endParaRPr kumimoji="1" lang="ko-Kore-KR" altLang="en-US" sz="900" b="1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95023B8-91DF-4120-A477-19D61E5F630E}"/>
                </a:ext>
              </a:extLst>
            </p:cNvPr>
            <p:cNvSpPr/>
            <p:nvPr/>
          </p:nvSpPr>
          <p:spPr>
            <a:xfrm>
              <a:off x="2816419" y="317910"/>
              <a:ext cx="1096494" cy="193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900" b="1" dirty="0">
                  <a:solidFill>
                    <a:schemeClr val="bg1">
                      <a:lumMod val="85000"/>
                    </a:schemeClr>
                  </a:solidFill>
                </a:rPr>
                <a:t>검색어</a:t>
              </a:r>
              <a:r>
                <a:rPr kumimoji="1" lang="ko-KR" altLang="en-US" sz="900" b="1" dirty="0">
                  <a:solidFill>
                    <a:schemeClr val="bg1">
                      <a:lumMod val="85000"/>
                    </a:schemeClr>
                  </a:solidFill>
                </a:rPr>
                <a:t> 입력</a:t>
              </a:r>
              <a:endParaRPr kumimoji="1" lang="ko-Kore-KR" altLang="en-US" sz="9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9E25FC3-EE96-47BF-BD98-493B5D3EE6F5}"/>
                </a:ext>
              </a:extLst>
            </p:cNvPr>
            <p:cNvSpPr/>
            <p:nvPr/>
          </p:nvSpPr>
          <p:spPr>
            <a:xfrm>
              <a:off x="1895606" y="315682"/>
              <a:ext cx="856804" cy="193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900" b="1" dirty="0">
                  <a:solidFill>
                    <a:schemeClr val="bg1">
                      <a:lumMod val="85000"/>
                    </a:schemeClr>
                  </a:solidFill>
                </a:rPr>
                <a:t>이름</a:t>
              </a:r>
              <a:endParaRPr kumimoji="1" lang="ko-Kore-KR" altLang="en-US" sz="900" dirty="0"/>
            </a:p>
          </p:txBody>
        </p:sp>
        <p:sp>
          <p:nvSpPr>
            <p:cNvPr id="46" name="삼각형 75">
              <a:extLst>
                <a:ext uri="{FF2B5EF4-FFF2-40B4-BE49-F238E27FC236}">
                  <a16:creationId xmlns:a16="http://schemas.microsoft.com/office/drawing/2014/main" id="{B4A37A8A-343E-4CC4-82B1-C6353DAB3E5C}"/>
                </a:ext>
              </a:extLst>
            </p:cNvPr>
            <p:cNvSpPr/>
            <p:nvPr/>
          </p:nvSpPr>
          <p:spPr>
            <a:xfrm rot="10800000">
              <a:off x="2524994" y="366574"/>
              <a:ext cx="150442" cy="10669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8C8695C-D0B4-4611-95CD-2435C07E6265}"/>
                </a:ext>
              </a:extLst>
            </p:cNvPr>
            <p:cNvSpPr txBox="1"/>
            <p:nvPr/>
          </p:nvSpPr>
          <p:spPr>
            <a:xfrm>
              <a:off x="3983144" y="312007"/>
              <a:ext cx="545561" cy="220496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900" b="1" dirty="0"/>
                <a:t>검색</a:t>
              </a:r>
              <a:endParaRPr kumimoji="1" lang="ko-Kore-KR" altLang="en-US" sz="900" b="1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715EF88-381A-4AB3-8D11-72C06D449F3B}"/>
                </a:ext>
              </a:extLst>
            </p:cNvPr>
            <p:cNvSpPr txBox="1"/>
            <p:nvPr/>
          </p:nvSpPr>
          <p:spPr>
            <a:xfrm>
              <a:off x="4611894" y="312007"/>
              <a:ext cx="567566" cy="22049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kumimoji="1" lang="ko-KR" altLang="en-US" sz="900" b="1" dirty="0">
                  <a:solidFill>
                    <a:schemeClr val="bg1"/>
                  </a:solidFill>
                </a:rPr>
                <a:t>초기화</a:t>
              </a:r>
              <a:endParaRPr kumimoji="1" lang="ko-Kore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6F8657B-E6C0-4CCC-BD90-2AAF6CB7E1AD}"/>
                </a:ext>
              </a:extLst>
            </p:cNvPr>
            <p:cNvSpPr/>
            <p:nvPr/>
          </p:nvSpPr>
          <p:spPr>
            <a:xfrm>
              <a:off x="6047348" y="309932"/>
              <a:ext cx="997964" cy="214444"/>
            </a:xfrm>
            <a:prstGeom prst="rect">
              <a:avLst/>
            </a:prstGeom>
            <a:solidFill>
              <a:schemeClr val="accent4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</a:rPr>
                <a:t>도우미 추가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91A376B-1E5E-40B1-B332-ADBEE535E61C}"/>
                </a:ext>
              </a:extLst>
            </p:cNvPr>
            <p:cNvSpPr/>
            <p:nvPr/>
          </p:nvSpPr>
          <p:spPr>
            <a:xfrm>
              <a:off x="7101673" y="308886"/>
              <a:ext cx="997964" cy="21444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</a:rPr>
                <a:t>도우미 수정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DCB11F4-CA4F-4D5D-802E-70D0A8AFC9C8}"/>
                </a:ext>
              </a:extLst>
            </p:cNvPr>
            <p:cNvSpPr/>
            <p:nvPr/>
          </p:nvSpPr>
          <p:spPr>
            <a:xfrm>
              <a:off x="8161476" y="314891"/>
              <a:ext cx="997964" cy="207287"/>
            </a:xfrm>
            <a:prstGeom prst="rect">
              <a:avLst/>
            </a:prstGeom>
            <a:solidFill>
              <a:srgbClr val="FF7C80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</a:rPr>
                <a:t>도우미 삭제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4EAD717-1318-4526-9320-EA9FE217FD52}"/>
                </a:ext>
              </a:extLst>
            </p:cNvPr>
            <p:cNvSpPr/>
            <p:nvPr/>
          </p:nvSpPr>
          <p:spPr>
            <a:xfrm>
              <a:off x="5248544" y="314324"/>
              <a:ext cx="735888" cy="20728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</a:rPr>
                <a:t>인쇄하기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5ACB30ED-24D6-4969-B494-B29BB48EAFA1}"/>
              </a:ext>
            </a:extLst>
          </p:cNvPr>
          <p:cNvGrpSpPr/>
          <p:nvPr/>
        </p:nvGrpSpPr>
        <p:grpSpPr>
          <a:xfrm>
            <a:off x="15016" y="1533894"/>
            <a:ext cx="592597" cy="5125914"/>
            <a:chOff x="15016" y="1533894"/>
            <a:chExt cx="592597" cy="5125914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B3114486-5AFF-48B9-BA09-4A055A3858F9}"/>
                </a:ext>
              </a:extLst>
            </p:cNvPr>
            <p:cNvSpPr/>
            <p:nvPr/>
          </p:nvSpPr>
          <p:spPr>
            <a:xfrm>
              <a:off x="20493" y="1545791"/>
              <a:ext cx="584655" cy="5114017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98D8BF4F-4FFB-4693-A84C-C2A4D8C8D166}"/>
                </a:ext>
              </a:extLst>
            </p:cNvPr>
            <p:cNvSpPr/>
            <p:nvPr/>
          </p:nvSpPr>
          <p:spPr>
            <a:xfrm>
              <a:off x="23491" y="1556120"/>
              <a:ext cx="570707" cy="50724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기기 관리</a:t>
              </a:r>
            </a:p>
          </p:txBody>
        </p:sp>
        <p:pic>
          <p:nvPicPr>
            <p:cNvPr id="72" name="그래픽 71" descr="태블릿 단색으로 채워진">
              <a:extLst>
                <a:ext uri="{FF2B5EF4-FFF2-40B4-BE49-F238E27FC236}">
                  <a16:creationId xmlns:a16="http://schemas.microsoft.com/office/drawing/2014/main" id="{A7C49239-3B98-4813-9C12-D74603E84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4213" y="1533894"/>
              <a:ext cx="436747" cy="436747"/>
            </a:xfrm>
            <a:prstGeom prst="rect">
              <a:avLst/>
            </a:prstGeom>
          </p:spPr>
        </p:pic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4E5CCD4D-EF06-44FF-9FFA-A88DB8B9EDBE}"/>
                </a:ext>
              </a:extLst>
            </p:cNvPr>
            <p:cNvGrpSpPr/>
            <p:nvPr/>
          </p:nvGrpSpPr>
          <p:grpSpPr>
            <a:xfrm>
              <a:off x="17664" y="2559245"/>
              <a:ext cx="589949" cy="1949329"/>
              <a:chOff x="2523335" y="234577"/>
              <a:chExt cx="589949" cy="1949329"/>
            </a:xfrm>
          </p:grpSpPr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99F60E1D-F5C6-443D-9622-B12C11F0DDAD}"/>
                  </a:ext>
                </a:extLst>
              </p:cNvPr>
              <p:cNvSpPr/>
              <p:nvPr/>
            </p:nvSpPr>
            <p:spPr>
              <a:xfrm>
                <a:off x="2528708" y="234577"/>
                <a:ext cx="573470" cy="194932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DFEA28EC-29A2-43E7-B89D-5D39F6BF6954}"/>
                  </a:ext>
                </a:extLst>
              </p:cNvPr>
              <p:cNvSpPr/>
              <p:nvPr/>
            </p:nvSpPr>
            <p:spPr>
              <a:xfrm>
                <a:off x="2542577" y="365231"/>
                <a:ext cx="570707" cy="6285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ko-KR" altLang="en-US" sz="700" b="1" dirty="0">
                    <a:solidFill>
                      <a:srgbClr val="254699"/>
                    </a:solidFill>
                  </a:rPr>
                  <a:t>사용자</a:t>
                </a:r>
              </a:p>
            </p:txBody>
          </p:sp>
          <p:pic>
            <p:nvPicPr>
              <p:cNvPr id="102" name="그래픽 101" descr="모니터 단색으로 채워진">
                <a:extLst>
                  <a:ext uri="{FF2B5EF4-FFF2-40B4-BE49-F238E27FC236}">
                    <a16:creationId xmlns:a16="http://schemas.microsoft.com/office/drawing/2014/main" id="{991BA53A-7086-478B-802F-0F280CB727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593336" y="311599"/>
                <a:ext cx="450533" cy="450533"/>
              </a:xfrm>
              <a:prstGeom prst="rect">
                <a:avLst/>
              </a:prstGeom>
            </p:spPr>
          </p:pic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D57FA63C-6CD8-476C-B117-07DA067C8D0E}"/>
                  </a:ext>
                </a:extLst>
              </p:cNvPr>
              <p:cNvSpPr/>
              <p:nvPr/>
            </p:nvSpPr>
            <p:spPr>
              <a:xfrm>
                <a:off x="2536948" y="1035782"/>
                <a:ext cx="570707" cy="5049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ko-KR" altLang="en-US" sz="700" b="1" dirty="0">
                    <a:solidFill>
                      <a:srgbClr val="254699"/>
                    </a:solidFill>
                  </a:rPr>
                  <a:t>도우미</a:t>
                </a:r>
              </a:p>
            </p:txBody>
          </p:sp>
          <p:pic>
            <p:nvPicPr>
              <p:cNvPr id="106" name="Picture 8" descr="Helper">
                <a:extLst>
                  <a:ext uri="{FF2B5EF4-FFF2-40B4-BE49-F238E27FC236}">
                    <a16:creationId xmlns:a16="http://schemas.microsoft.com/office/drawing/2014/main" id="{77E212AD-5148-4AA7-9CAF-91BBBC2B25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29066" y="970009"/>
                <a:ext cx="386469" cy="386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7" name="Picture 10" descr="History free icon">
                <a:extLst>
                  <a:ext uri="{FF2B5EF4-FFF2-40B4-BE49-F238E27FC236}">
                    <a16:creationId xmlns:a16="http://schemas.microsoft.com/office/drawing/2014/main" id="{A3519F8F-2802-4809-8D04-E61C1F46F0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93336" y="1572193"/>
                <a:ext cx="386468" cy="3864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F0C81741-C567-4427-8A99-BF90589D4DB8}"/>
                  </a:ext>
                </a:extLst>
              </p:cNvPr>
              <p:cNvSpPr/>
              <p:nvPr/>
            </p:nvSpPr>
            <p:spPr>
              <a:xfrm>
                <a:off x="2523335" y="1626464"/>
                <a:ext cx="570707" cy="5049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ko-KR" altLang="en-US" sz="700" b="1" dirty="0">
                    <a:solidFill>
                      <a:srgbClr val="254699"/>
                    </a:solidFill>
                  </a:rPr>
                  <a:t>기록 보기</a:t>
                </a:r>
              </a:p>
            </p:txBody>
          </p:sp>
        </p:grp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380A706-B7D7-4546-8C6E-4BDE5B2787D9}"/>
                </a:ext>
              </a:extLst>
            </p:cNvPr>
            <p:cNvSpPr/>
            <p:nvPr/>
          </p:nvSpPr>
          <p:spPr>
            <a:xfrm>
              <a:off x="23061" y="4993178"/>
              <a:ext cx="570707" cy="51870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운영자 관리</a:t>
              </a:r>
              <a:endParaRPr lang="en-US" altLang="ko-KR" sz="700" b="1" dirty="0">
                <a:solidFill>
                  <a:srgbClr val="254699"/>
                </a:solidFill>
              </a:endParaRPr>
            </a:p>
          </p:txBody>
        </p:sp>
        <p:pic>
          <p:nvPicPr>
            <p:cNvPr id="75" name="Picture 2" descr="Consult free icon">
              <a:extLst>
                <a:ext uri="{FF2B5EF4-FFF2-40B4-BE49-F238E27FC236}">
                  <a16:creationId xmlns:a16="http://schemas.microsoft.com/office/drawing/2014/main" id="{E1E0878C-2699-4CC0-BE97-C497E86977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354" y="5008332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FCBA208-8D01-45D4-8914-9C4F11DC8412}"/>
                </a:ext>
              </a:extLst>
            </p:cNvPr>
            <p:cNvSpPr/>
            <p:nvPr/>
          </p:nvSpPr>
          <p:spPr>
            <a:xfrm>
              <a:off x="27286" y="2087505"/>
              <a:ext cx="570707" cy="50724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계정 관리</a:t>
              </a:r>
              <a:endParaRPr lang="en-US" altLang="ko-KR" sz="700" b="1" dirty="0">
                <a:solidFill>
                  <a:srgbClr val="254699"/>
                </a:solidFill>
              </a:endParaRPr>
            </a:p>
          </p:txBody>
        </p:sp>
        <p:pic>
          <p:nvPicPr>
            <p:cNvPr id="77" name="그래픽 76" descr="사용자 단색으로 채워진">
              <a:extLst>
                <a:ext uri="{FF2B5EF4-FFF2-40B4-BE49-F238E27FC236}">
                  <a16:creationId xmlns:a16="http://schemas.microsoft.com/office/drawing/2014/main" id="{E705A321-F129-4A78-B70A-638443E4D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3429" y="2050542"/>
              <a:ext cx="403490" cy="403490"/>
            </a:xfrm>
            <a:prstGeom prst="rect">
              <a:avLst/>
            </a:prstGeom>
          </p:spPr>
        </p:pic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1FEEFC64-9E54-4648-9ECA-5635FE812FEC}"/>
                </a:ext>
              </a:extLst>
            </p:cNvPr>
            <p:cNvGrpSpPr/>
            <p:nvPr/>
          </p:nvGrpSpPr>
          <p:grpSpPr>
            <a:xfrm>
              <a:off x="15016" y="4481869"/>
              <a:ext cx="570707" cy="507244"/>
              <a:chOff x="1997739" y="5334740"/>
              <a:chExt cx="570707" cy="507244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2042B45B-7AEE-45E0-AAA2-072381ECAA6E}"/>
                  </a:ext>
                </a:extLst>
              </p:cNvPr>
              <p:cNvSpPr/>
              <p:nvPr/>
            </p:nvSpPr>
            <p:spPr>
              <a:xfrm>
                <a:off x="1997739" y="5334740"/>
                <a:ext cx="570707" cy="507244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ko-KR" altLang="en-US" sz="700" b="1" dirty="0">
                    <a:solidFill>
                      <a:srgbClr val="254699"/>
                    </a:solidFill>
                  </a:rPr>
                  <a:t>경로당 관리</a:t>
                </a:r>
                <a:endParaRPr lang="en-US" altLang="ko-KR" sz="700" b="1" dirty="0">
                  <a:solidFill>
                    <a:srgbClr val="254699"/>
                  </a:solidFill>
                </a:endParaRPr>
              </a:p>
            </p:txBody>
          </p:sp>
          <p:pic>
            <p:nvPicPr>
              <p:cNvPr id="98" name="Picture 2" descr="Home free icon">
                <a:extLst>
                  <a:ext uri="{FF2B5EF4-FFF2-40B4-BE49-F238E27FC236}">
                    <a16:creationId xmlns:a16="http://schemas.microsoft.com/office/drawing/2014/main" id="{BCAF2F79-9136-4EEE-87DC-41E513DFF4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13147" y="5334740"/>
                <a:ext cx="339890" cy="3398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7049B04-B9C9-4372-A836-344DBAFECF1A}"/>
              </a:ext>
            </a:extLst>
          </p:cNvPr>
          <p:cNvSpPr/>
          <p:nvPr/>
        </p:nvSpPr>
        <p:spPr>
          <a:xfrm>
            <a:off x="11730" y="1135676"/>
            <a:ext cx="9874370" cy="5551761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64EF03E8-3E9A-43D5-B228-FC0164799466}"/>
              </a:ext>
            </a:extLst>
          </p:cNvPr>
          <p:cNvGrpSpPr/>
          <p:nvPr/>
        </p:nvGrpSpPr>
        <p:grpSpPr>
          <a:xfrm>
            <a:off x="5573353" y="2954959"/>
            <a:ext cx="4028088" cy="2418764"/>
            <a:chOff x="5573353" y="2954959"/>
            <a:chExt cx="4028088" cy="2418764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4E92BA1F-472B-467F-BB73-3A3B87F259D9}"/>
                </a:ext>
              </a:extLst>
            </p:cNvPr>
            <p:cNvSpPr/>
            <p:nvPr/>
          </p:nvSpPr>
          <p:spPr>
            <a:xfrm>
              <a:off x="6256668" y="3528062"/>
              <a:ext cx="2346944" cy="207287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QR 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등록자 삭제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C8A2C2AE-F806-43AB-9CAD-27A71ACDCAF8}"/>
                </a:ext>
              </a:extLst>
            </p:cNvPr>
            <p:cNvSpPr/>
            <p:nvPr/>
          </p:nvSpPr>
          <p:spPr>
            <a:xfrm>
              <a:off x="5573353" y="2954959"/>
              <a:ext cx="4028088" cy="241876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8B50C27E-EEB4-4751-947A-E4701D3E703B}"/>
                </a:ext>
              </a:extLst>
            </p:cNvPr>
            <p:cNvSpPr/>
            <p:nvPr/>
          </p:nvSpPr>
          <p:spPr>
            <a:xfrm>
              <a:off x="5671537" y="3048128"/>
              <a:ext cx="3812376" cy="222196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87FC728B-0E92-4DBD-866A-4D5D3851E806}"/>
                </a:ext>
              </a:extLst>
            </p:cNvPr>
            <p:cNvSpPr txBox="1"/>
            <p:nvPr/>
          </p:nvSpPr>
          <p:spPr>
            <a:xfrm>
              <a:off x="5727262" y="3083489"/>
              <a:ext cx="3652306" cy="24250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>
                <a:lnSpc>
                  <a:spcPts val="1300"/>
                </a:lnSpc>
              </a:pPr>
              <a:r>
                <a:rPr lang="ko-KR" altLang="en-US" sz="900" dirty="0"/>
                <a:t>담당 경로당 목록</a:t>
              </a:r>
              <a:endParaRPr lang="en-US" altLang="ko-KR" sz="900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A981CA2-D6CF-4D07-9FFC-E30B7D34B638}"/>
                </a:ext>
              </a:extLst>
            </p:cNvPr>
            <p:cNvSpPr txBox="1"/>
            <p:nvPr/>
          </p:nvSpPr>
          <p:spPr>
            <a:xfrm>
              <a:off x="5727262" y="3385419"/>
              <a:ext cx="1756614" cy="24250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>
                <a:lnSpc>
                  <a:spcPts val="1300"/>
                </a:lnSpc>
              </a:pPr>
              <a:r>
                <a:rPr lang="en-US" altLang="ko-KR" sz="900"/>
                <a:t>BB</a:t>
              </a:r>
              <a:r>
                <a:rPr lang="ko-KR" altLang="en-US" sz="900" dirty="0"/>
                <a:t> 경로당</a:t>
              </a:r>
              <a:endParaRPr lang="en-US" altLang="ko-KR" sz="900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1F40C824-87A9-4FD1-A56E-27BCFA9E6019}"/>
                </a:ext>
              </a:extLst>
            </p:cNvPr>
            <p:cNvSpPr txBox="1"/>
            <p:nvPr/>
          </p:nvSpPr>
          <p:spPr>
            <a:xfrm>
              <a:off x="7622954" y="3385419"/>
              <a:ext cx="1756614" cy="24250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>
                <a:lnSpc>
                  <a:spcPts val="1300"/>
                </a:lnSpc>
              </a:pPr>
              <a:r>
                <a:rPr lang="en-US" altLang="ko-KR" sz="900" dirty="0"/>
                <a:t>HH</a:t>
              </a:r>
              <a:r>
                <a:rPr lang="ko-KR" altLang="en-US" sz="900" dirty="0"/>
                <a:t> 경로당</a:t>
              </a:r>
              <a:endParaRPr lang="en-US" altLang="ko-KR" sz="900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00796B1-B77D-43AE-9E49-2BB64D84433F}"/>
                </a:ext>
              </a:extLst>
            </p:cNvPr>
            <p:cNvSpPr txBox="1"/>
            <p:nvPr/>
          </p:nvSpPr>
          <p:spPr>
            <a:xfrm>
              <a:off x="5727262" y="3727049"/>
              <a:ext cx="1756614" cy="24250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>
                <a:lnSpc>
                  <a:spcPts val="1300"/>
                </a:lnSpc>
              </a:pPr>
              <a:r>
                <a:rPr lang="en-US" altLang="ko-KR" sz="900" dirty="0"/>
                <a:t>CC</a:t>
              </a:r>
              <a:r>
                <a:rPr lang="ko-KR" altLang="en-US" sz="900" dirty="0"/>
                <a:t> 경로당</a:t>
              </a:r>
              <a:endParaRPr lang="en-US" altLang="ko-KR" sz="900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AB85FC04-4FBE-40E8-8FCB-CE5921D54056}"/>
                </a:ext>
              </a:extLst>
            </p:cNvPr>
            <p:cNvSpPr txBox="1"/>
            <p:nvPr/>
          </p:nvSpPr>
          <p:spPr>
            <a:xfrm>
              <a:off x="5727262" y="4060599"/>
              <a:ext cx="1756614" cy="24250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>
                <a:lnSpc>
                  <a:spcPts val="1300"/>
                </a:lnSpc>
              </a:pPr>
              <a:r>
                <a:rPr lang="en-US" altLang="ko-KR" sz="900" dirty="0"/>
                <a:t>DD</a:t>
              </a:r>
              <a:r>
                <a:rPr lang="ko-KR" altLang="en-US" sz="900" dirty="0"/>
                <a:t> 경로당</a:t>
              </a:r>
              <a:endParaRPr lang="en-US" altLang="ko-KR" sz="9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1D6A588-9EF9-4760-A912-4A419174DB46}"/>
                </a:ext>
              </a:extLst>
            </p:cNvPr>
            <p:cNvSpPr txBox="1"/>
            <p:nvPr/>
          </p:nvSpPr>
          <p:spPr>
            <a:xfrm>
              <a:off x="5718541" y="4373427"/>
              <a:ext cx="1756614" cy="24250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>
                <a:lnSpc>
                  <a:spcPts val="1300"/>
                </a:lnSpc>
              </a:pPr>
              <a:r>
                <a:rPr lang="en-US" altLang="ko-KR" sz="900" dirty="0"/>
                <a:t>EE</a:t>
              </a:r>
              <a:r>
                <a:rPr lang="ko-KR" altLang="en-US" sz="900" dirty="0"/>
                <a:t> 경로당</a:t>
              </a:r>
              <a:endParaRPr lang="en-US" altLang="ko-KR" sz="9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8A749928-9CCE-4F5E-B1D5-10B04DCA9126}"/>
                </a:ext>
              </a:extLst>
            </p:cNvPr>
            <p:cNvSpPr txBox="1"/>
            <p:nvPr/>
          </p:nvSpPr>
          <p:spPr>
            <a:xfrm>
              <a:off x="5710620" y="4689485"/>
              <a:ext cx="1756614" cy="24250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>
                <a:lnSpc>
                  <a:spcPts val="1300"/>
                </a:lnSpc>
              </a:pPr>
              <a:r>
                <a:rPr lang="en-US" altLang="ko-KR" sz="900" dirty="0"/>
                <a:t>FF</a:t>
              </a:r>
              <a:r>
                <a:rPr lang="ko-KR" altLang="en-US" sz="900" dirty="0"/>
                <a:t> 경로당</a:t>
              </a:r>
              <a:endParaRPr lang="en-US" altLang="ko-KR" sz="9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0D409F6C-38F0-47F2-8637-C6D687B982CD}"/>
                </a:ext>
              </a:extLst>
            </p:cNvPr>
            <p:cNvSpPr txBox="1"/>
            <p:nvPr/>
          </p:nvSpPr>
          <p:spPr>
            <a:xfrm>
              <a:off x="5714468" y="4986672"/>
              <a:ext cx="1756614" cy="24250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>
                <a:lnSpc>
                  <a:spcPts val="1300"/>
                </a:lnSpc>
              </a:pPr>
              <a:r>
                <a:rPr lang="en-US" altLang="ko-KR" sz="900" dirty="0"/>
                <a:t>GG</a:t>
              </a:r>
              <a:r>
                <a:rPr lang="ko-KR" altLang="en-US" sz="900" dirty="0"/>
                <a:t> 경로당</a:t>
              </a:r>
              <a:endParaRPr lang="en-US" altLang="ko-KR" sz="900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978B0C8-8D00-40AC-9A40-6C2D5B76A425}"/>
                </a:ext>
              </a:extLst>
            </p:cNvPr>
            <p:cNvSpPr txBox="1"/>
            <p:nvPr/>
          </p:nvSpPr>
          <p:spPr>
            <a:xfrm>
              <a:off x="7622954" y="3718825"/>
              <a:ext cx="1756614" cy="24250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>
                <a:lnSpc>
                  <a:spcPts val="1300"/>
                </a:lnSpc>
              </a:pPr>
              <a:r>
                <a:rPr lang="en-US" altLang="ko-KR" sz="900" dirty="0"/>
                <a:t>II</a:t>
              </a:r>
              <a:r>
                <a:rPr lang="ko-KR" altLang="en-US" sz="900" dirty="0"/>
                <a:t> 경로당</a:t>
              </a:r>
              <a:endParaRPr lang="en-US" altLang="ko-KR" sz="900" dirty="0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4EADA89-2CC7-4DE9-B61C-AD0D9854376A}"/>
                </a:ext>
              </a:extLst>
            </p:cNvPr>
            <p:cNvSpPr/>
            <p:nvPr/>
          </p:nvSpPr>
          <p:spPr>
            <a:xfrm>
              <a:off x="9116700" y="3079448"/>
              <a:ext cx="270720" cy="24250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bg1"/>
                  </a:solidFill>
                </a:rPr>
                <a:t>X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09375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D90B3298-6043-432F-9E32-F982BEC07778}"/>
              </a:ext>
            </a:extLst>
          </p:cNvPr>
          <p:cNvSpPr/>
          <p:nvPr/>
        </p:nvSpPr>
        <p:spPr>
          <a:xfrm>
            <a:off x="17059" y="1135676"/>
            <a:ext cx="9874370" cy="55517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3B6A65-8332-4DA1-AF42-776A407E0A73}"/>
              </a:ext>
            </a:extLst>
          </p:cNvPr>
          <p:cNvSpPr/>
          <p:nvPr/>
        </p:nvSpPr>
        <p:spPr>
          <a:xfrm>
            <a:off x="17059" y="1135676"/>
            <a:ext cx="9874370" cy="388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F4F0629E-6EA3-49F9-B02F-35226D386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221" y="106680"/>
            <a:ext cx="2288403" cy="6644640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C169C6E2-2634-4B13-89B4-83FB963C4A64}"/>
              </a:ext>
            </a:extLst>
          </p:cNvPr>
          <p:cNvSpPr txBox="1"/>
          <p:nvPr/>
        </p:nvSpPr>
        <p:spPr>
          <a:xfrm>
            <a:off x="10140630" y="1665889"/>
            <a:ext cx="18989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① 각 발생건수를 누적그래프로 파악하여 일별로 가장 높은 날 파악가능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②독거노인 어르신 리스트를 간략히 파악가능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③ 상세보기 버튼으로 누를 시에 바로 개별보기와 같은 </a:t>
            </a:r>
            <a:r>
              <a:rPr lang="ko-KR" altLang="en-US" sz="1200" dirty="0" err="1"/>
              <a:t>모달창이</a:t>
            </a:r>
            <a:r>
              <a:rPr lang="ko-KR" altLang="en-US" sz="1200" dirty="0"/>
              <a:t> 뜸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④ 실시간으로 안전신호등 주의</a:t>
            </a:r>
            <a:r>
              <a:rPr lang="en-US" altLang="ko-KR" sz="1200" dirty="0"/>
              <a:t>(</a:t>
            </a:r>
            <a:r>
              <a:rPr lang="ko-KR" altLang="en-US" sz="1200" dirty="0"/>
              <a:t>적색</a:t>
            </a:r>
            <a:r>
              <a:rPr lang="en-US" altLang="ko-KR" sz="1200" dirty="0"/>
              <a:t>), </a:t>
            </a:r>
            <a:r>
              <a:rPr lang="ko-KR" altLang="en-US" sz="1200" dirty="0"/>
              <a:t>위험</a:t>
            </a:r>
            <a:r>
              <a:rPr lang="en-US" altLang="ko-KR" sz="1200" dirty="0"/>
              <a:t>(</a:t>
            </a:r>
            <a:r>
              <a:rPr lang="ko-KR" altLang="en-US" sz="1200" dirty="0"/>
              <a:t>노랑</a:t>
            </a:r>
            <a:r>
              <a:rPr lang="en-US" altLang="ko-KR" sz="1200" dirty="0"/>
              <a:t>)</a:t>
            </a:r>
            <a:r>
              <a:rPr lang="ko-KR" altLang="en-US" sz="1200" dirty="0"/>
              <a:t>시 표출 </a:t>
            </a:r>
            <a:r>
              <a:rPr lang="en-US" altLang="ko-KR" sz="1200" dirty="0"/>
              <a:t>/ </a:t>
            </a:r>
            <a:r>
              <a:rPr lang="ko-KR" altLang="en-US" sz="1200" dirty="0" err="1"/>
              <a:t>활동별</a:t>
            </a:r>
            <a:r>
              <a:rPr lang="en-US" altLang="ko-KR" sz="1200" dirty="0"/>
              <a:t>(</a:t>
            </a:r>
            <a:r>
              <a:rPr lang="ko-KR" altLang="en-US" sz="1200" dirty="0"/>
              <a:t>녹색</a:t>
            </a:r>
            <a:r>
              <a:rPr lang="en-US" altLang="ko-KR" sz="1200" dirty="0"/>
              <a:t>), </a:t>
            </a:r>
            <a:r>
              <a:rPr lang="ko-KR" altLang="en-US" sz="1200" dirty="0" err="1"/>
              <a:t>장소별</a:t>
            </a:r>
            <a:r>
              <a:rPr lang="en-US" altLang="ko-KR" sz="1200" dirty="0"/>
              <a:t>(</a:t>
            </a:r>
            <a:r>
              <a:rPr lang="ko-KR" altLang="en-US" sz="1200" dirty="0"/>
              <a:t>황색</a:t>
            </a:r>
            <a:r>
              <a:rPr lang="en-US" altLang="ko-KR" sz="1200" dirty="0"/>
              <a:t>)</a:t>
            </a:r>
            <a:r>
              <a:rPr lang="ko-KR" altLang="en-US" sz="1200" dirty="0"/>
              <a:t>패턴 </a:t>
            </a:r>
            <a:r>
              <a:rPr lang="ko-KR" altLang="en-US" sz="1200" dirty="0" err="1"/>
              <a:t>이상시</a:t>
            </a:r>
            <a:r>
              <a:rPr lang="ko-KR" altLang="en-US" sz="1200" dirty="0"/>
              <a:t> 표출 </a:t>
            </a:r>
            <a:r>
              <a:rPr lang="en-US" altLang="ko-KR" sz="1200" dirty="0"/>
              <a:t>/ </a:t>
            </a:r>
            <a:r>
              <a:rPr lang="ko-KR" altLang="en-US" sz="1200" dirty="0"/>
              <a:t>심박수</a:t>
            </a:r>
            <a:r>
              <a:rPr lang="en-US" altLang="ko-KR" sz="1200" dirty="0"/>
              <a:t>(</a:t>
            </a:r>
            <a:r>
              <a:rPr lang="ko-KR" altLang="en-US" sz="1200" dirty="0"/>
              <a:t>고동색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이상시</a:t>
            </a:r>
            <a:r>
              <a:rPr lang="ko-KR" altLang="en-US" sz="1200" dirty="0"/>
              <a:t> 표출 </a:t>
            </a:r>
            <a:r>
              <a:rPr lang="en-US" altLang="ko-KR" sz="1200" dirty="0"/>
              <a:t>/ </a:t>
            </a:r>
            <a:r>
              <a:rPr lang="ko-KR" altLang="en-US" sz="1200" dirty="0"/>
              <a:t>사고</a:t>
            </a:r>
            <a:r>
              <a:rPr lang="en-US" altLang="ko-KR" sz="1200" dirty="0"/>
              <a:t>(</a:t>
            </a:r>
            <a:r>
              <a:rPr lang="ko-KR" altLang="en-US" sz="1200" dirty="0"/>
              <a:t>빨강</a:t>
            </a:r>
            <a:r>
              <a:rPr lang="en-US" altLang="ko-KR" sz="1200" dirty="0"/>
              <a:t>)</a:t>
            </a:r>
            <a:r>
              <a:rPr lang="ko-KR" altLang="en-US" sz="1200" dirty="0"/>
              <a:t>시 표출</a:t>
            </a:r>
            <a:endParaRPr lang="en-US" altLang="ko-KR" sz="12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E6809A4-7875-4E48-AEBC-FB827B9C5653}"/>
              </a:ext>
            </a:extLst>
          </p:cNvPr>
          <p:cNvSpPr txBox="1"/>
          <p:nvPr/>
        </p:nvSpPr>
        <p:spPr>
          <a:xfrm>
            <a:off x="10600944" y="466247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독거노인 </a:t>
            </a:r>
            <a:r>
              <a:rPr lang="en-US" altLang="ko-KR" sz="1000" dirty="0"/>
              <a:t>AI </a:t>
            </a:r>
            <a:r>
              <a:rPr lang="ko-KR" altLang="en-US" sz="1000" dirty="0"/>
              <a:t>안심케어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344DC11-D38F-4243-8EC0-6BFFF1FFCBBE}"/>
              </a:ext>
            </a:extLst>
          </p:cNvPr>
          <p:cNvSpPr txBox="1"/>
          <p:nvPr/>
        </p:nvSpPr>
        <p:spPr>
          <a:xfrm>
            <a:off x="10594966" y="691193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index</a:t>
            </a:r>
            <a:endParaRPr lang="ko-KR" altLang="en-US" sz="10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9C22A05-1B67-4043-9C4A-077D405B7AC7}"/>
              </a:ext>
            </a:extLst>
          </p:cNvPr>
          <p:cNvSpPr txBox="1"/>
          <p:nvPr/>
        </p:nvSpPr>
        <p:spPr>
          <a:xfrm>
            <a:off x="10600944" y="904724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전체 보기 </a:t>
            </a:r>
            <a:r>
              <a:rPr lang="en-US" altLang="ko-KR" sz="1000" dirty="0"/>
              <a:t>index</a:t>
            </a:r>
            <a:endParaRPr lang="ko-KR" altLang="en-US" sz="10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D10B10B-1C92-4808-9715-7FC50F86D140}"/>
              </a:ext>
            </a:extLst>
          </p:cNvPr>
          <p:cNvSpPr txBox="1"/>
          <p:nvPr/>
        </p:nvSpPr>
        <p:spPr>
          <a:xfrm>
            <a:off x="10591494" y="176249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Monitoring_1</a:t>
            </a:r>
            <a:endParaRPr lang="ko-KR" altLang="en-US" sz="1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B612CD-A700-4CED-98F2-29A53EE1C3B2}"/>
              </a:ext>
            </a:extLst>
          </p:cNvPr>
          <p:cNvSpPr/>
          <p:nvPr/>
        </p:nvSpPr>
        <p:spPr>
          <a:xfrm>
            <a:off x="655907" y="1545790"/>
            <a:ext cx="9194193" cy="511401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CCA51D47-F778-4D2F-B106-1E7B9CBF5056}"/>
              </a:ext>
            </a:extLst>
          </p:cNvPr>
          <p:cNvSpPr/>
          <p:nvPr/>
        </p:nvSpPr>
        <p:spPr>
          <a:xfrm>
            <a:off x="1301070" y="1191952"/>
            <a:ext cx="19231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종합정보현황</a:t>
            </a: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0658FC14-2191-482E-B08E-34701C763203}"/>
              </a:ext>
            </a:extLst>
          </p:cNvPr>
          <p:cNvSpPr/>
          <p:nvPr/>
        </p:nvSpPr>
        <p:spPr>
          <a:xfrm>
            <a:off x="3537571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독거노인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안심케어</a:t>
            </a: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378D72B7-0F54-4485-9C24-37F84B110E5A}"/>
              </a:ext>
            </a:extLst>
          </p:cNvPr>
          <p:cNvSpPr/>
          <p:nvPr/>
        </p:nvSpPr>
        <p:spPr>
          <a:xfrm>
            <a:off x="5725600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스마트타운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관리</a:t>
            </a:r>
          </a:p>
        </p:txBody>
      </p:sp>
      <p:pic>
        <p:nvPicPr>
          <p:cNvPr id="12" name="그래픽 11" descr="단일 톱니바퀴 단색으로 채워진">
            <a:extLst>
              <a:ext uri="{FF2B5EF4-FFF2-40B4-BE49-F238E27FC236}">
                <a16:creationId xmlns:a16="http://schemas.microsoft.com/office/drawing/2014/main" id="{7912A135-DCE4-5547-9123-F453F4833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73674" y="1162028"/>
            <a:ext cx="276426" cy="276426"/>
          </a:xfrm>
          <a:prstGeom prst="rect">
            <a:avLst/>
          </a:prstGeom>
        </p:spPr>
      </p:pic>
      <p:pic>
        <p:nvPicPr>
          <p:cNvPr id="17" name="그래픽 16" descr="돋보기 단색으로 채워진">
            <a:extLst>
              <a:ext uri="{FF2B5EF4-FFF2-40B4-BE49-F238E27FC236}">
                <a16:creationId xmlns:a16="http://schemas.microsoft.com/office/drawing/2014/main" id="{E7A07C22-FF7A-3C48-AD04-5C895530E2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58142" y="1185185"/>
            <a:ext cx="248587" cy="248587"/>
          </a:xfrm>
          <a:prstGeom prst="rect">
            <a:avLst/>
          </a:prstGeom>
        </p:spPr>
      </p:pic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5897CA0-E0A7-B44B-814E-D4C00FB9C4F5}"/>
              </a:ext>
            </a:extLst>
          </p:cNvPr>
          <p:cNvSpPr/>
          <p:nvPr/>
        </p:nvSpPr>
        <p:spPr>
          <a:xfrm>
            <a:off x="9465545" y="1387357"/>
            <a:ext cx="507202" cy="13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rgbClr val="254699"/>
                </a:solidFill>
              </a:rPr>
              <a:t>설정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2EF8E48-7611-584E-9F41-BD37DBDCBE18}"/>
              </a:ext>
            </a:extLst>
          </p:cNvPr>
          <p:cNvSpPr/>
          <p:nvPr/>
        </p:nvSpPr>
        <p:spPr>
          <a:xfrm>
            <a:off x="9135626" y="1389035"/>
            <a:ext cx="507202" cy="13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rgbClr val="254699"/>
                </a:solidFill>
              </a:rPr>
              <a:t>검색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52FF2F7-FBFA-C944-A6D2-339C448F9F98}"/>
              </a:ext>
            </a:extLst>
          </p:cNvPr>
          <p:cNvSpPr/>
          <p:nvPr/>
        </p:nvSpPr>
        <p:spPr>
          <a:xfrm>
            <a:off x="7731293" y="1202860"/>
            <a:ext cx="1481029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2021-11-22</a:t>
            </a:r>
            <a:r>
              <a:rPr lang="ko-KR" altLang="en-US" sz="800" b="1" dirty="0">
                <a:solidFill>
                  <a:schemeClr val="tx1"/>
                </a:solidFill>
              </a:rPr>
              <a:t> 월요일 </a:t>
            </a:r>
            <a:r>
              <a:rPr lang="en-US" altLang="ko-KR" sz="800" b="1" dirty="0">
                <a:solidFill>
                  <a:schemeClr val="tx1"/>
                </a:solidFill>
              </a:rPr>
              <a:t>21:56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graphicFrame>
        <p:nvGraphicFramePr>
          <p:cNvPr id="37" name="표 11">
            <a:extLst>
              <a:ext uri="{FF2B5EF4-FFF2-40B4-BE49-F238E27FC236}">
                <a16:creationId xmlns:a16="http://schemas.microsoft.com/office/drawing/2014/main" id="{95369730-632D-47EF-8991-4550E4581775}"/>
              </a:ext>
            </a:extLst>
          </p:cNvPr>
          <p:cNvGraphicFramePr>
            <a:graphicFrameLocks noGrp="1"/>
          </p:cNvGraphicFramePr>
          <p:nvPr/>
        </p:nvGraphicFramePr>
        <p:xfrm>
          <a:off x="727300" y="2479985"/>
          <a:ext cx="9023889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645">
                  <a:extLst>
                    <a:ext uri="{9D8B030D-6E8A-4147-A177-3AD203B41FA5}">
                      <a16:colId xmlns:a16="http://schemas.microsoft.com/office/drawing/2014/main" val="1918795998"/>
                    </a:ext>
                  </a:extLst>
                </a:gridCol>
                <a:gridCol w="1396329">
                  <a:extLst>
                    <a:ext uri="{9D8B030D-6E8A-4147-A177-3AD203B41FA5}">
                      <a16:colId xmlns:a16="http://schemas.microsoft.com/office/drawing/2014/main" val="2076206072"/>
                    </a:ext>
                  </a:extLst>
                </a:gridCol>
                <a:gridCol w="1037638">
                  <a:extLst>
                    <a:ext uri="{9D8B030D-6E8A-4147-A177-3AD203B41FA5}">
                      <a16:colId xmlns:a16="http://schemas.microsoft.com/office/drawing/2014/main" val="1681018789"/>
                    </a:ext>
                  </a:extLst>
                </a:gridCol>
                <a:gridCol w="792011">
                  <a:extLst>
                    <a:ext uri="{9D8B030D-6E8A-4147-A177-3AD203B41FA5}">
                      <a16:colId xmlns:a16="http://schemas.microsoft.com/office/drawing/2014/main" val="236414491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75644915"/>
                    </a:ext>
                  </a:extLst>
                </a:gridCol>
                <a:gridCol w="1781908">
                  <a:extLst>
                    <a:ext uri="{9D8B030D-6E8A-4147-A177-3AD203B41FA5}">
                      <a16:colId xmlns:a16="http://schemas.microsoft.com/office/drawing/2014/main" val="3445203242"/>
                    </a:ext>
                  </a:extLst>
                </a:gridCol>
                <a:gridCol w="1027333">
                  <a:extLst>
                    <a:ext uri="{9D8B030D-6E8A-4147-A177-3AD203B41FA5}">
                      <a16:colId xmlns:a16="http://schemas.microsoft.com/office/drawing/2014/main" val="394331744"/>
                    </a:ext>
                  </a:extLst>
                </a:gridCol>
                <a:gridCol w="885025">
                  <a:extLst>
                    <a:ext uri="{9D8B030D-6E8A-4147-A177-3AD203B41FA5}">
                      <a16:colId xmlns:a16="http://schemas.microsoft.com/office/drawing/2014/main" val="24043688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등록일시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나이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전화번호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상세보기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0404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□</a:t>
                      </a:r>
                      <a:endParaRPr lang="en-US" altLang="ko-KR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010-1234-5678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성주군 성주읍 </a:t>
                      </a:r>
                      <a:r>
                        <a:rPr lang="ko-KR" altLang="en-US" sz="800" dirty="0" err="1"/>
                        <a:t>경산리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행복도우미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highlight>
                            <a:srgbClr val="FFFF00"/>
                          </a:highlight>
                        </a:rPr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2282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41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010-1234-5678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성주군 성주읍 </a:t>
                      </a:r>
                      <a:r>
                        <a:rPr lang="ko-KR" altLang="en-US" sz="800" dirty="0" err="1"/>
                        <a:t>경산리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행복도우미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highlight>
                            <a:srgbClr val="FFFF00"/>
                          </a:highlight>
                        </a:rPr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2945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42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010-1234-5678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성주군 성주읍 </a:t>
                      </a:r>
                      <a:r>
                        <a:rPr lang="ko-KR" altLang="en-US" sz="800" dirty="0" err="1"/>
                        <a:t>경산리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행복도우미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highlight>
                            <a:srgbClr val="FFFF00"/>
                          </a:highlight>
                        </a:rPr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075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43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010-1234-5678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성주군 성주읍 </a:t>
                      </a:r>
                      <a:r>
                        <a:rPr lang="ko-KR" altLang="en-US" sz="800" dirty="0" err="1"/>
                        <a:t>경산리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/>
                        <a:t>돌봄도우미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highlight>
                            <a:srgbClr val="FFFF00"/>
                          </a:highlight>
                        </a:rPr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3398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46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010-1234-5678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성주군 성주읍 </a:t>
                      </a:r>
                      <a:r>
                        <a:rPr lang="ko-KR" altLang="en-US" sz="800" dirty="0" err="1"/>
                        <a:t>경산리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돌봄도우미</a:t>
                      </a:r>
                      <a:endParaRPr lang="en-US" altLang="ko-KR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highlight>
                            <a:srgbClr val="FFFF00"/>
                          </a:highlight>
                        </a:rPr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4424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47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010-1234-5678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성주군 성주읍 </a:t>
                      </a:r>
                      <a:r>
                        <a:rPr lang="ko-KR" altLang="en-US" sz="800" dirty="0" err="1"/>
                        <a:t>경산리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돌봄도우미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highlight>
                            <a:srgbClr val="FFFF00"/>
                          </a:highlight>
                        </a:rPr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068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48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010-1234-5678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성주군 성주읍 </a:t>
                      </a:r>
                      <a:r>
                        <a:rPr lang="ko-KR" altLang="en-US" sz="800" dirty="0" err="1"/>
                        <a:t>경산리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돌봄도우미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highlight>
                            <a:srgbClr val="FFFF00"/>
                          </a:highlight>
                        </a:rPr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4453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49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010-1234-5678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성주군 성주읍 </a:t>
                      </a:r>
                      <a:r>
                        <a:rPr lang="ko-KR" altLang="en-US" sz="800" dirty="0" err="1"/>
                        <a:t>경산리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돌봄도우미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highlight>
                            <a:srgbClr val="FFFF00"/>
                          </a:highlight>
                        </a:rPr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7321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50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010-1234-5678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성주군 성주읍 </a:t>
                      </a:r>
                      <a:r>
                        <a:rPr lang="ko-KR" altLang="en-US" sz="800" dirty="0" err="1"/>
                        <a:t>경산리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돌봄도우미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highlight>
                            <a:srgbClr val="FFFF00"/>
                          </a:highlight>
                        </a:rPr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441179"/>
                  </a:ext>
                </a:extLst>
              </a:tr>
            </a:tbl>
          </a:graphicData>
        </a:graphic>
      </p:graphicFrame>
      <p:pic>
        <p:nvPicPr>
          <p:cNvPr id="38" name="그림 37" descr="테이블이(가) 표시된 사진&#10;&#10;자동 생성된 설명">
            <a:extLst>
              <a:ext uri="{FF2B5EF4-FFF2-40B4-BE49-F238E27FC236}">
                <a16:creationId xmlns:a16="http://schemas.microsoft.com/office/drawing/2014/main" id="{B4083C36-4106-4239-A710-2A32CE317C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4852" y="6284852"/>
            <a:ext cx="2363126" cy="259180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F1BEF95C-F1ED-430D-8261-ADAB8D65B215}"/>
              </a:ext>
            </a:extLst>
          </p:cNvPr>
          <p:cNvSpPr/>
          <p:nvPr/>
        </p:nvSpPr>
        <p:spPr>
          <a:xfrm>
            <a:off x="769709" y="1619035"/>
            <a:ext cx="1530862" cy="28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tx1"/>
                </a:solidFill>
              </a:rPr>
              <a:t>도우미 관리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2C24B01-7901-46CE-B1DF-AAF73E13048B}"/>
              </a:ext>
            </a:extLst>
          </p:cNvPr>
          <p:cNvGrpSpPr/>
          <p:nvPr/>
        </p:nvGrpSpPr>
        <p:grpSpPr>
          <a:xfrm>
            <a:off x="752486" y="1942621"/>
            <a:ext cx="8998704" cy="332966"/>
            <a:chOff x="1223996" y="246470"/>
            <a:chExt cx="7991607" cy="332966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EFDF527-9AC3-4CF6-B3A4-24897DD0B612}"/>
                </a:ext>
              </a:extLst>
            </p:cNvPr>
            <p:cNvSpPr/>
            <p:nvPr/>
          </p:nvSpPr>
          <p:spPr>
            <a:xfrm>
              <a:off x="1223996" y="246470"/>
              <a:ext cx="7991607" cy="33296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A56FDD-0B45-41A7-8585-6EB0D9D69256}"/>
                </a:ext>
              </a:extLst>
            </p:cNvPr>
            <p:cNvSpPr txBox="1"/>
            <p:nvPr/>
          </p:nvSpPr>
          <p:spPr>
            <a:xfrm>
              <a:off x="1228124" y="296906"/>
              <a:ext cx="1289831" cy="220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900" b="1" dirty="0"/>
                <a:t>단어</a:t>
              </a:r>
              <a:r>
                <a:rPr kumimoji="1" lang="ko-KR" altLang="en-US" sz="900" b="1" dirty="0"/>
                <a:t> 검색</a:t>
              </a:r>
              <a:endParaRPr kumimoji="1" lang="ko-Kore-KR" altLang="en-US" sz="900" b="1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95023B8-91DF-4120-A477-19D61E5F630E}"/>
                </a:ext>
              </a:extLst>
            </p:cNvPr>
            <p:cNvSpPr/>
            <p:nvPr/>
          </p:nvSpPr>
          <p:spPr>
            <a:xfrm>
              <a:off x="2816419" y="317910"/>
              <a:ext cx="1096494" cy="193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900" b="1" dirty="0">
                  <a:solidFill>
                    <a:schemeClr val="bg1">
                      <a:lumMod val="85000"/>
                    </a:schemeClr>
                  </a:solidFill>
                </a:rPr>
                <a:t>검색어</a:t>
              </a:r>
              <a:r>
                <a:rPr kumimoji="1" lang="ko-KR" altLang="en-US" sz="900" b="1" dirty="0">
                  <a:solidFill>
                    <a:schemeClr val="bg1">
                      <a:lumMod val="85000"/>
                    </a:schemeClr>
                  </a:solidFill>
                </a:rPr>
                <a:t> 입력</a:t>
              </a:r>
              <a:endParaRPr kumimoji="1" lang="ko-Kore-KR" altLang="en-US" sz="9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9E25FC3-EE96-47BF-BD98-493B5D3EE6F5}"/>
                </a:ext>
              </a:extLst>
            </p:cNvPr>
            <p:cNvSpPr/>
            <p:nvPr/>
          </p:nvSpPr>
          <p:spPr>
            <a:xfrm>
              <a:off x="1895606" y="315682"/>
              <a:ext cx="856804" cy="193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900" b="1" dirty="0">
                  <a:solidFill>
                    <a:schemeClr val="bg1">
                      <a:lumMod val="85000"/>
                    </a:schemeClr>
                  </a:solidFill>
                </a:rPr>
                <a:t>이름</a:t>
              </a:r>
              <a:endParaRPr kumimoji="1" lang="ko-Kore-KR" altLang="en-US" sz="900" dirty="0"/>
            </a:p>
          </p:txBody>
        </p:sp>
        <p:sp>
          <p:nvSpPr>
            <p:cNvPr id="46" name="삼각형 75">
              <a:extLst>
                <a:ext uri="{FF2B5EF4-FFF2-40B4-BE49-F238E27FC236}">
                  <a16:creationId xmlns:a16="http://schemas.microsoft.com/office/drawing/2014/main" id="{B4A37A8A-343E-4CC4-82B1-C6353DAB3E5C}"/>
                </a:ext>
              </a:extLst>
            </p:cNvPr>
            <p:cNvSpPr/>
            <p:nvPr/>
          </p:nvSpPr>
          <p:spPr>
            <a:xfrm rot="10800000">
              <a:off x="2524994" y="366574"/>
              <a:ext cx="150442" cy="10669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8C8695C-D0B4-4611-95CD-2435C07E6265}"/>
                </a:ext>
              </a:extLst>
            </p:cNvPr>
            <p:cNvSpPr txBox="1"/>
            <p:nvPr/>
          </p:nvSpPr>
          <p:spPr>
            <a:xfrm>
              <a:off x="3983144" y="312007"/>
              <a:ext cx="545561" cy="220496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900" b="1" dirty="0"/>
                <a:t>검색</a:t>
              </a:r>
              <a:endParaRPr kumimoji="1" lang="ko-Kore-KR" altLang="en-US" sz="900" b="1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715EF88-381A-4AB3-8D11-72C06D449F3B}"/>
                </a:ext>
              </a:extLst>
            </p:cNvPr>
            <p:cNvSpPr txBox="1"/>
            <p:nvPr/>
          </p:nvSpPr>
          <p:spPr>
            <a:xfrm>
              <a:off x="4611894" y="312007"/>
              <a:ext cx="567566" cy="22049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kumimoji="1" lang="ko-KR" altLang="en-US" sz="900" b="1" dirty="0">
                  <a:solidFill>
                    <a:schemeClr val="bg1"/>
                  </a:solidFill>
                </a:rPr>
                <a:t>초기화</a:t>
              </a:r>
              <a:endParaRPr kumimoji="1" lang="ko-Kore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6F8657B-E6C0-4CCC-BD90-2AAF6CB7E1AD}"/>
                </a:ext>
              </a:extLst>
            </p:cNvPr>
            <p:cNvSpPr/>
            <p:nvPr/>
          </p:nvSpPr>
          <p:spPr>
            <a:xfrm>
              <a:off x="6047348" y="309932"/>
              <a:ext cx="997964" cy="214444"/>
            </a:xfrm>
            <a:prstGeom prst="rect">
              <a:avLst/>
            </a:prstGeom>
            <a:solidFill>
              <a:schemeClr val="accent4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</a:rPr>
                <a:t>도우미 추가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91A376B-1E5E-40B1-B332-ADBEE535E61C}"/>
                </a:ext>
              </a:extLst>
            </p:cNvPr>
            <p:cNvSpPr/>
            <p:nvPr/>
          </p:nvSpPr>
          <p:spPr>
            <a:xfrm>
              <a:off x="7101673" y="308886"/>
              <a:ext cx="997964" cy="21444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</a:rPr>
                <a:t>도우미 수정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DCB11F4-CA4F-4D5D-802E-70D0A8AFC9C8}"/>
                </a:ext>
              </a:extLst>
            </p:cNvPr>
            <p:cNvSpPr/>
            <p:nvPr/>
          </p:nvSpPr>
          <p:spPr>
            <a:xfrm>
              <a:off x="8161476" y="314891"/>
              <a:ext cx="997964" cy="207287"/>
            </a:xfrm>
            <a:prstGeom prst="rect">
              <a:avLst/>
            </a:prstGeom>
            <a:solidFill>
              <a:srgbClr val="FF7C80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</a:rPr>
                <a:t>도우미 삭제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4EAD717-1318-4526-9320-EA9FE217FD52}"/>
                </a:ext>
              </a:extLst>
            </p:cNvPr>
            <p:cNvSpPr/>
            <p:nvPr/>
          </p:nvSpPr>
          <p:spPr>
            <a:xfrm>
              <a:off x="5248544" y="314324"/>
              <a:ext cx="735888" cy="20728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</a:rPr>
                <a:t>인쇄하기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0B5011F-8786-4144-8D1A-54A8EC405F78}"/>
              </a:ext>
            </a:extLst>
          </p:cNvPr>
          <p:cNvGrpSpPr/>
          <p:nvPr/>
        </p:nvGrpSpPr>
        <p:grpSpPr>
          <a:xfrm>
            <a:off x="15016" y="1533894"/>
            <a:ext cx="592597" cy="5125914"/>
            <a:chOff x="15016" y="1533894"/>
            <a:chExt cx="592597" cy="5125914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183E848-5907-4BD9-937A-57022CEDD7D8}"/>
                </a:ext>
              </a:extLst>
            </p:cNvPr>
            <p:cNvSpPr/>
            <p:nvPr/>
          </p:nvSpPr>
          <p:spPr>
            <a:xfrm>
              <a:off x="20493" y="1545791"/>
              <a:ext cx="584655" cy="5114017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160B25D-23C5-4CF5-86EB-4FA5A0D73CDC}"/>
                </a:ext>
              </a:extLst>
            </p:cNvPr>
            <p:cNvSpPr/>
            <p:nvPr/>
          </p:nvSpPr>
          <p:spPr>
            <a:xfrm>
              <a:off x="23491" y="1556120"/>
              <a:ext cx="570707" cy="50724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기기 관리</a:t>
              </a:r>
            </a:p>
          </p:txBody>
        </p:sp>
        <p:pic>
          <p:nvPicPr>
            <p:cNvPr id="72" name="그래픽 71" descr="태블릿 단색으로 채워진">
              <a:extLst>
                <a:ext uri="{FF2B5EF4-FFF2-40B4-BE49-F238E27FC236}">
                  <a16:creationId xmlns:a16="http://schemas.microsoft.com/office/drawing/2014/main" id="{141E3093-0577-4966-BB57-564D5E42D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4213" y="1533894"/>
              <a:ext cx="436747" cy="436747"/>
            </a:xfrm>
            <a:prstGeom prst="rect">
              <a:avLst/>
            </a:prstGeom>
          </p:spPr>
        </p:pic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8EF7351C-93D0-407D-93E1-17D3892477F4}"/>
                </a:ext>
              </a:extLst>
            </p:cNvPr>
            <p:cNvGrpSpPr/>
            <p:nvPr/>
          </p:nvGrpSpPr>
          <p:grpSpPr>
            <a:xfrm>
              <a:off x="17664" y="2559245"/>
              <a:ext cx="589949" cy="1949329"/>
              <a:chOff x="2523335" y="234577"/>
              <a:chExt cx="589949" cy="1949329"/>
            </a:xfrm>
          </p:grpSpPr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0B197BE7-0A96-4755-AAC8-E69C77126FED}"/>
                  </a:ext>
                </a:extLst>
              </p:cNvPr>
              <p:cNvSpPr/>
              <p:nvPr/>
            </p:nvSpPr>
            <p:spPr>
              <a:xfrm>
                <a:off x="2528708" y="234577"/>
                <a:ext cx="573470" cy="194932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7032EE71-7582-4405-8459-DA165EC9A5B8}"/>
                  </a:ext>
                </a:extLst>
              </p:cNvPr>
              <p:cNvSpPr/>
              <p:nvPr/>
            </p:nvSpPr>
            <p:spPr>
              <a:xfrm>
                <a:off x="2542577" y="365231"/>
                <a:ext cx="570707" cy="6285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ko-KR" altLang="en-US" sz="700" b="1" dirty="0">
                    <a:solidFill>
                      <a:srgbClr val="254699"/>
                    </a:solidFill>
                  </a:rPr>
                  <a:t>사용자</a:t>
                </a:r>
              </a:p>
            </p:txBody>
          </p:sp>
          <p:pic>
            <p:nvPicPr>
              <p:cNvPr id="102" name="그래픽 101" descr="모니터 단색으로 채워진">
                <a:extLst>
                  <a:ext uri="{FF2B5EF4-FFF2-40B4-BE49-F238E27FC236}">
                    <a16:creationId xmlns:a16="http://schemas.microsoft.com/office/drawing/2014/main" id="{83799239-2425-43A2-9D7D-E8484DF593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593336" y="311599"/>
                <a:ext cx="450533" cy="450533"/>
              </a:xfrm>
              <a:prstGeom prst="rect">
                <a:avLst/>
              </a:prstGeom>
            </p:spPr>
          </p:pic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BB32B344-E028-428B-8968-87ED4825FD39}"/>
                  </a:ext>
                </a:extLst>
              </p:cNvPr>
              <p:cNvSpPr/>
              <p:nvPr/>
            </p:nvSpPr>
            <p:spPr>
              <a:xfrm>
                <a:off x="2536948" y="1035782"/>
                <a:ext cx="570707" cy="5049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ko-KR" altLang="en-US" sz="700" b="1" dirty="0">
                    <a:solidFill>
                      <a:srgbClr val="254699"/>
                    </a:solidFill>
                  </a:rPr>
                  <a:t>도우미</a:t>
                </a:r>
              </a:p>
            </p:txBody>
          </p:sp>
          <p:pic>
            <p:nvPicPr>
              <p:cNvPr id="106" name="Picture 8" descr="Helper">
                <a:extLst>
                  <a:ext uri="{FF2B5EF4-FFF2-40B4-BE49-F238E27FC236}">
                    <a16:creationId xmlns:a16="http://schemas.microsoft.com/office/drawing/2014/main" id="{4FD376DA-6FE3-46E3-895A-6F0F3A85EB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29066" y="970009"/>
                <a:ext cx="386469" cy="386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7" name="Picture 10" descr="History free icon">
                <a:extLst>
                  <a:ext uri="{FF2B5EF4-FFF2-40B4-BE49-F238E27FC236}">
                    <a16:creationId xmlns:a16="http://schemas.microsoft.com/office/drawing/2014/main" id="{40BBDF9C-A940-4F2F-B92D-D8A99D11D3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93336" y="1572193"/>
                <a:ext cx="386468" cy="3864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877D22B2-3BB0-43BC-8FB3-AF1AB987E472}"/>
                  </a:ext>
                </a:extLst>
              </p:cNvPr>
              <p:cNvSpPr/>
              <p:nvPr/>
            </p:nvSpPr>
            <p:spPr>
              <a:xfrm>
                <a:off x="2523335" y="1626464"/>
                <a:ext cx="570707" cy="5049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ko-KR" altLang="en-US" sz="700" b="1" dirty="0">
                    <a:solidFill>
                      <a:srgbClr val="254699"/>
                    </a:solidFill>
                  </a:rPr>
                  <a:t>기록 보기</a:t>
                </a:r>
              </a:p>
            </p:txBody>
          </p:sp>
        </p:grp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0D873D3-4FB0-436E-B471-3673A2F1CFF8}"/>
                </a:ext>
              </a:extLst>
            </p:cNvPr>
            <p:cNvSpPr/>
            <p:nvPr/>
          </p:nvSpPr>
          <p:spPr>
            <a:xfrm>
              <a:off x="23061" y="4993178"/>
              <a:ext cx="570707" cy="51870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운영자 관리</a:t>
              </a:r>
              <a:endParaRPr lang="en-US" altLang="ko-KR" sz="700" b="1" dirty="0">
                <a:solidFill>
                  <a:srgbClr val="254699"/>
                </a:solidFill>
              </a:endParaRPr>
            </a:p>
          </p:txBody>
        </p:sp>
        <p:pic>
          <p:nvPicPr>
            <p:cNvPr id="75" name="Picture 2" descr="Consult free icon">
              <a:extLst>
                <a:ext uri="{FF2B5EF4-FFF2-40B4-BE49-F238E27FC236}">
                  <a16:creationId xmlns:a16="http://schemas.microsoft.com/office/drawing/2014/main" id="{4DFD9291-EB7F-4C03-946D-945E8C800B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354" y="5008332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B507CA02-1E02-4F75-BBE2-22E859301BCA}"/>
                </a:ext>
              </a:extLst>
            </p:cNvPr>
            <p:cNvSpPr/>
            <p:nvPr/>
          </p:nvSpPr>
          <p:spPr>
            <a:xfrm>
              <a:off x="27286" y="2087505"/>
              <a:ext cx="570707" cy="50724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계정 관리</a:t>
              </a:r>
              <a:endParaRPr lang="en-US" altLang="ko-KR" sz="700" b="1" dirty="0">
                <a:solidFill>
                  <a:srgbClr val="254699"/>
                </a:solidFill>
              </a:endParaRPr>
            </a:p>
          </p:txBody>
        </p:sp>
        <p:pic>
          <p:nvPicPr>
            <p:cNvPr id="77" name="그래픽 76" descr="사용자 단색으로 채워진">
              <a:extLst>
                <a:ext uri="{FF2B5EF4-FFF2-40B4-BE49-F238E27FC236}">
                  <a16:creationId xmlns:a16="http://schemas.microsoft.com/office/drawing/2014/main" id="{92EB2408-8432-4EAC-BE86-B05146DE1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3429" y="2050542"/>
              <a:ext cx="403490" cy="403490"/>
            </a:xfrm>
            <a:prstGeom prst="rect">
              <a:avLst/>
            </a:prstGeom>
          </p:spPr>
        </p:pic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CB9DD579-252A-4F26-96C7-D9DDB9FE43C2}"/>
                </a:ext>
              </a:extLst>
            </p:cNvPr>
            <p:cNvGrpSpPr/>
            <p:nvPr/>
          </p:nvGrpSpPr>
          <p:grpSpPr>
            <a:xfrm>
              <a:off x="15016" y="4481869"/>
              <a:ext cx="570707" cy="507244"/>
              <a:chOff x="1997739" y="5334740"/>
              <a:chExt cx="570707" cy="507244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1E845577-9EBF-408C-9E70-F7C1C4E55A8C}"/>
                  </a:ext>
                </a:extLst>
              </p:cNvPr>
              <p:cNvSpPr/>
              <p:nvPr/>
            </p:nvSpPr>
            <p:spPr>
              <a:xfrm>
                <a:off x="1997739" y="5334740"/>
                <a:ext cx="570707" cy="507244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ko-KR" altLang="en-US" sz="700" b="1" dirty="0">
                    <a:solidFill>
                      <a:srgbClr val="254699"/>
                    </a:solidFill>
                  </a:rPr>
                  <a:t>경로당 관리</a:t>
                </a:r>
                <a:endParaRPr lang="en-US" altLang="ko-KR" sz="700" b="1" dirty="0">
                  <a:solidFill>
                    <a:srgbClr val="254699"/>
                  </a:solidFill>
                </a:endParaRPr>
              </a:p>
            </p:txBody>
          </p:sp>
          <p:pic>
            <p:nvPicPr>
              <p:cNvPr id="98" name="Picture 2" descr="Home free icon">
                <a:extLst>
                  <a:ext uri="{FF2B5EF4-FFF2-40B4-BE49-F238E27FC236}">
                    <a16:creationId xmlns:a16="http://schemas.microsoft.com/office/drawing/2014/main" id="{CCE824EC-A24F-4C18-AE45-C6E221C109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13147" y="5334740"/>
                <a:ext cx="339890" cy="3398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24" name="그림 123">
            <a:extLst>
              <a:ext uri="{FF2B5EF4-FFF2-40B4-BE49-F238E27FC236}">
                <a16:creationId xmlns:a16="http://schemas.microsoft.com/office/drawing/2014/main" id="{19728729-FB06-47AB-8F8C-1F53A7A8E64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9546" y="1146174"/>
            <a:ext cx="1151283" cy="370056"/>
          </a:xfrm>
          <a:prstGeom prst="rect">
            <a:avLst/>
          </a:prstGeom>
        </p:spPr>
      </p:pic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E16D89A6-F04B-464C-B717-8D9E022EA2E1}"/>
              </a:ext>
            </a:extLst>
          </p:cNvPr>
          <p:cNvSpPr/>
          <p:nvPr/>
        </p:nvSpPr>
        <p:spPr>
          <a:xfrm>
            <a:off x="11730" y="1135676"/>
            <a:ext cx="9874370" cy="5551761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A3639D50-5C2E-45FE-BB0F-B8C1A7875F9F}"/>
              </a:ext>
            </a:extLst>
          </p:cNvPr>
          <p:cNvGrpSpPr/>
          <p:nvPr/>
        </p:nvGrpSpPr>
        <p:grpSpPr>
          <a:xfrm>
            <a:off x="5573353" y="2954959"/>
            <a:ext cx="4028088" cy="2418764"/>
            <a:chOff x="5573353" y="2954959"/>
            <a:chExt cx="4028088" cy="2418764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7D4E52CA-6E01-46AB-8E52-A736C3D3AEF1}"/>
                </a:ext>
              </a:extLst>
            </p:cNvPr>
            <p:cNvSpPr/>
            <p:nvPr/>
          </p:nvSpPr>
          <p:spPr>
            <a:xfrm>
              <a:off x="6256668" y="3528062"/>
              <a:ext cx="2346944" cy="207287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QR 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등록자 삭제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F4D1D96B-D864-499C-8A79-3DF0D4CDDCDF}"/>
                </a:ext>
              </a:extLst>
            </p:cNvPr>
            <p:cNvSpPr/>
            <p:nvPr/>
          </p:nvSpPr>
          <p:spPr>
            <a:xfrm>
              <a:off x="5573353" y="2954959"/>
              <a:ext cx="4028088" cy="241876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47A8148F-5718-43C2-9D82-33DFB17EE37B}"/>
                </a:ext>
              </a:extLst>
            </p:cNvPr>
            <p:cNvSpPr/>
            <p:nvPr/>
          </p:nvSpPr>
          <p:spPr>
            <a:xfrm>
              <a:off x="5671537" y="3048128"/>
              <a:ext cx="3812376" cy="222196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CC7B6F89-0EAA-4393-9043-B8BA89115BEC}"/>
                </a:ext>
              </a:extLst>
            </p:cNvPr>
            <p:cNvSpPr txBox="1"/>
            <p:nvPr/>
          </p:nvSpPr>
          <p:spPr>
            <a:xfrm>
              <a:off x="5727262" y="3083489"/>
              <a:ext cx="3652306" cy="24250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>
                <a:lnSpc>
                  <a:spcPts val="1300"/>
                </a:lnSpc>
              </a:pPr>
              <a:r>
                <a:rPr lang="ko-KR" altLang="en-US" sz="900" dirty="0"/>
                <a:t>담당 독거노인 목록</a:t>
              </a:r>
              <a:endParaRPr lang="en-US" altLang="ko-KR" sz="900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738157C0-FC2C-4B74-A4BE-0D10C6AF054B}"/>
                </a:ext>
              </a:extLst>
            </p:cNvPr>
            <p:cNvSpPr txBox="1"/>
            <p:nvPr/>
          </p:nvSpPr>
          <p:spPr>
            <a:xfrm>
              <a:off x="5727262" y="3385419"/>
              <a:ext cx="1756614" cy="24250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>
                <a:lnSpc>
                  <a:spcPts val="1300"/>
                </a:lnSpc>
              </a:pPr>
              <a:r>
                <a:rPr lang="ko-KR" altLang="en-US" sz="900" dirty="0"/>
                <a:t>홍길동 어르신</a:t>
              </a:r>
              <a:endParaRPr lang="en-US" altLang="ko-KR" sz="900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38CCC360-7EF2-470C-80F3-41E98DB32D8D}"/>
                </a:ext>
              </a:extLst>
            </p:cNvPr>
            <p:cNvSpPr txBox="1"/>
            <p:nvPr/>
          </p:nvSpPr>
          <p:spPr>
            <a:xfrm>
              <a:off x="7622954" y="3385419"/>
              <a:ext cx="1756614" cy="24250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>
                <a:lnSpc>
                  <a:spcPts val="1300"/>
                </a:lnSpc>
              </a:pPr>
              <a:r>
                <a:rPr lang="ko-KR" altLang="en-US" sz="900" dirty="0" err="1"/>
                <a:t>김보근</a:t>
              </a:r>
              <a:r>
                <a:rPr lang="ko-KR" altLang="en-US" sz="900" dirty="0"/>
                <a:t> 어르신</a:t>
              </a:r>
              <a:endParaRPr lang="en-US" altLang="ko-KR" sz="900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0A69EEA9-7CA3-4259-A0D2-8462DD57714D}"/>
                </a:ext>
              </a:extLst>
            </p:cNvPr>
            <p:cNvSpPr txBox="1"/>
            <p:nvPr/>
          </p:nvSpPr>
          <p:spPr>
            <a:xfrm>
              <a:off x="5727262" y="3727049"/>
              <a:ext cx="1756614" cy="24250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>
                <a:lnSpc>
                  <a:spcPts val="1300"/>
                </a:lnSpc>
              </a:pPr>
              <a:r>
                <a:rPr lang="ko-KR" altLang="en-US" sz="900" dirty="0" err="1"/>
                <a:t>김보근</a:t>
              </a:r>
              <a:r>
                <a:rPr lang="ko-KR" altLang="en-US" sz="900" dirty="0"/>
                <a:t> 어르신</a:t>
              </a:r>
              <a:endParaRPr lang="en-US" altLang="ko-KR" sz="900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CCF990C-A587-4C53-BF22-234C74D67C25}"/>
                </a:ext>
              </a:extLst>
            </p:cNvPr>
            <p:cNvSpPr txBox="1"/>
            <p:nvPr/>
          </p:nvSpPr>
          <p:spPr>
            <a:xfrm>
              <a:off x="5727262" y="4060599"/>
              <a:ext cx="1756614" cy="24250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>
                <a:lnSpc>
                  <a:spcPts val="1300"/>
                </a:lnSpc>
              </a:pPr>
              <a:r>
                <a:rPr lang="ko-KR" altLang="en-US" sz="900" dirty="0" err="1"/>
                <a:t>김보근</a:t>
              </a:r>
              <a:r>
                <a:rPr lang="ko-KR" altLang="en-US" sz="900" dirty="0"/>
                <a:t> 어르신</a:t>
              </a:r>
              <a:endParaRPr lang="en-US" altLang="ko-KR" sz="9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42DB7348-1377-40AA-9CE6-730E670CD782}"/>
                </a:ext>
              </a:extLst>
            </p:cNvPr>
            <p:cNvSpPr txBox="1"/>
            <p:nvPr/>
          </p:nvSpPr>
          <p:spPr>
            <a:xfrm>
              <a:off x="5718541" y="4373427"/>
              <a:ext cx="1756614" cy="24250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>
                <a:lnSpc>
                  <a:spcPts val="1300"/>
                </a:lnSpc>
              </a:pPr>
              <a:r>
                <a:rPr lang="ko-KR" altLang="en-US" sz="900" dirty="0" err="1"/>
                <a:t>김보근</a:t>
              </a:r>
              <a:r>
                <a:rPr lang="ko-KR" altLang="en-US" sz="900" dirty="0"/>
                <a:t> 어르신</a:t>
              </a:r>
              <a:endParaRPr lang="en-US" altLang="ko-KR" sz="9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9A845DCD-0735-4336-9613-47428A398339}"/>
                </a:ext>
              </a:extLst>
            </p:cNvPr>
            <p:cNvSpPr txBox="1"/>
            <p:nvPr/>
          </p:nvSpPr>
          <p:spPr>
            <a:xfrm>
              <a:off x="5710620" y="4689485"/>
              <a:ext cx="1756614" cy="24250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>
                <a:lnSpc>
                  <a:spcPts val="1300"/>
                </a:lnSpc>
              </a:pPr>
              <a:r>
                <a:rPr lang="ko-KR" altLang="en-US" sz="900" dirty="0" err="1"/>
                <a:t>김보근</a:t>
              </a:r>
              <a:r>
                <a:rPr lang="ko-KR" altLang="en-US" sz="900" dirty="0"/>
                <a:t> 어르신</a:t>
              </a:r>
              <a:endParaRPr lang="en-US" altLang="ko-KR" sz="9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3076C732-E426-40CD-AC8F-8B6BEAC5655D}"/>
                </a:ext>
              </a:extLst>
            </p:cNvPr>
            <p:cNvSpPr txBox="1"/>
            <p:nvPr/>
          </p:nvSpPr>
          <p:spPr>
            <a:xfrm>
              <a:off x="5714468" y="4986672"/>
              <a:ext cx="1756614" cy="24250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>
                <a:lnSpc>
                  <a:spcPts val="1300"/>
                </a:lnSpc>
              </a:pPr>
              <a:r>
                <a:rPr lang="ko-KR" altLang="en-US" sz="900" dirty="0" err="1"/>
                <a:t>김보근</a:t>
              </a:r>
              <a:r>
                <a:rPr lang="ko-KR" altLang="en-US" sz="900" dirty="0"/>
                <a:t> 어르신</a:t>
              </a:r>
              <a:endParaRPr lang="en-US" altLang="ko-KR" sz="900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0FC55FD9-A823-4A7D-ACBD-04AB9334D6D4}"/>
                </a:ext>
              </a:extLst>
            </p:cNvPr>
            <p:cNvSpPr txBox="1"/>
            <p:nvPr/>
          </p:nvSpPr>
          <p:spPr>
            <a:xfrm>
              <a:off x="7622954" y="3718825"/>
              <a:ext cx="1756614" cy="24250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>
                <a:lnSpc>
                  <a:spcPts val="1300"/>
                </a:lnSpc>
              </a:pPr>
              <a:r>
                <a:rPr lang="ko-KR" altLang="en-US" sz="900" dirty="0" err="1"/>
                <a:t>김보근</a:t>
              </a:r>
              <a:r>
                <a:rPr lang="ko-KR" altLang="en-US" sz="900" dirty="0"/>
                <a:t> 어르신</a:t>
              </a:r>
              <a:endParaRPr lang="en-US" altLang="ko-KR" sz="900" dirty="0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E1A4CC1-82AF-4FCC-A27E-F1495133A587}"/>
                </a:ext>
              </a:extLst>
            </p:cNvPr>
            <p:cNvSpPr/>
            <p:nvPr/>
          </p:nvSpPr>
          <p:spPr>
            <a:xfrm>
              <a:off x="9116700" y="3079448"/>
              <a:ext cx="270720" cy="24250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bg1"/>
                  </a:solidFill>
                </a:rPr>
                <a:t>X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7200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D90B3298-6043-432F-9E32-F982BEC07778}"/>
              </a:ext>
            </a:extLst>
          </p:cNvPr>
          <p:cNvSpPr/>
          <p:nvPr/>
        </p:nvSpPr>
        <p:spPr>
          <a:xfrm>
            <a:off x="17059" y="1135676"/>
            <a:ext cx="9874370" cy="55517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3B6A65-8332-4DA1-AF42-776A407E0A73}"/>
              </a:ext>
            </a:extLst>
          </p:cNvPr>
          <p:cNvSpPr/>
          <p:nvPr/>
        </p:nvSpPr>
        <p:spPr>
          <a:xfrm>
            <a:off x="17059" y="1135676"/>
            <a:ext cx="9874370" cy="388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B793379-4412-4376-8A6F-AD777511D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6" y="1146174"/>
            <a:ext cx="1151283" cy="370056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F4F0629E-6EA3-49F9-B02F-35226D386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221" y="106680"/>
            <a:ext cx="2288403" cy="6644640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C169C6E2-2634-4B13-89B4-83FB963C4A64}"/>
              </a:ext>
            </a:extLst>
          </p:cNvPr>
          <p:cNvSpPr txBox="1"/>
          <p:nvPr/>
        </p:nvSpPr>
        <p:spPr>
          <a:xfrm>
            <a:off x="10140630" y="1665889"/>
            <a:ext cx="18989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① 각 발생건수를 누적그래프로 파악하여 일별로 가장 높은 날 파악가능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②독거노인 어르신 리스트를 간략히 파악가능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③ 상세보기 버튼으로 누를 시에 바로 개별보기와 같은 </a:t>
            </a:r>
            <a:r>
              <a:rPr lang="ko-KR" altLang="en-US" sz="1200" dirty="0" err="1"/>
              <a:t>모달창이</a:t>
            </a:r>
            <a:r>
              <a:rPr lang="ko-KR" altLang="en-US" sz="1200" dirty="0"/>
              <a:t> 뜸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④ 실시간으로 안전신호등 주의</a:t>
            </a:r>
            <a:r>
              <a:rPr lang="en-US" altLang="ko-KR" sz="1200" dirty="0"/>
              <a:t>(</a:t>
            </a:r>
            <a:r>
              <a:rPr lang="ko-KR" altLang="en-US" sz="1200" dirty="0"/>
              <a:t>적색</a:t>
            </a:r>
            <a:r>
              <a:rPr lang="en-US" altLang="ko-KR" sz="1200" dirty="0"/>
              <a:t>), </a:t>
            </a:r>
            <a:r>
              <a:rPr lang="ko-KR" altLang="en-US" sz="1200" dirty="0"/>
              <a:t>위험</a:t>
            </a:r>
            <a:r>
              <a:rPr lang="en-US" altLang="ko-KR" sz="1200" dirty="0"/>
              <a:t>(</a:t>
            </a:r>
            <a:r>
              <a:rPr lang="ko-KR" altLang="en-US" sz="1200" dirty="0"/>
              <a:t>노랑</a:t>
            </a:r>
            <a:r>
              <a:rPr lang="en-US" altLang="ko-KR" sz="1200" dirty="0"/>
              <a:t>)</a:t>
            </a:r>
            <a:r>
              <a:rPr lang="ko-KR" altLang="en-US" sz="1200" dirty="0"/>
              <a:t>시 표출 </a:t>
            </a:r>
            <a:r>
              <a:rPr lang="en-US" altLang="ko-KR" sz="1200" dirty="0"/>
              <a:t>/ </a:t>
            </a:r>
            <a:r>
              <a:rPr lang="ko-KR" altLang="en-US" sz="1200" dirty="0" err="1"/>
              <a:t>활동별</a:t>
            </a:r>
            <a:r>
              <a:rPr lang="en-US" altLang="ko-KR" sz="1200" dirty="0"/>
              <a:t>(</a:t>
            </a:r>
            <a:r>
              <a:rPr lang="ko-KR" altLang="en-US" sz="1200" dirty="0"/>
              <a:t>녹색</a:t>
            </a:r>
            <a:r>
              <a:rPr lang="en-US" altLang="ko-KR" sz="1200" dirty="0"/>
              <a:t>), </a:t>
            </a:r>
            <a:r>
              <a:rPr lang="ko-KR" altLang="en-US" sz="1200" dirty="0" err="1"/>
              <a:t>장소별</a:t>
            </a:r>
            <a:r>
              <a:rPr lang="en-US" altLang="ko-KR" sz="1200" dirty="0"/>
              <a:t>(</a:t>
            </a:r>
            <a:r>
              <a:rPr lang="ko-KR" altLang="en-US" sz="1200" dirty="0"/>
              <a:t>황색</a:t>
            </a:r>
            <a:r>
              <a:rPr lang="en-US" altLang="ko-KR" sz="1200" dirty="0"/>
              <a:t>)</a:t>
            </a:r>
            <a:r>
              <a:rPr lang="ko-KR" altLang="en-US" sz="1200" dirty="0"/>
              <a:t>패턴 </a:t>
            </a:r>
            <a:r>
              <a:rPr lang="ko-KR" altLang="en-US" sz="1200" dirty="0" err="1"/>
              <a:t>이상시</a:t>
            </a:r>
            <a:r>
              <a:rPr lang="ko-KR" altLang="en-US" sz="1200" dirty="0"/>
              <a:t> 표출 </a:t>
            </a:r>
            <a:r>
              <a:rPr lang="en-US" altLang="ko-KR" sz="1200" dirty="0"/>
              <a:t>/ </a:t>
            </a:r>
            <a:r>
              <a:rPr lang="ko-KR" altLang="en-US" sz="1200" dirty="0"/>
              <a:t>심박수</a:t>
            </a:r>
            <a:r>
              <a:rPr lang="en-US" altLang="ko-KR" sz="1200" dirty="0"/>
              <a:t>(</a:t>
            </a:r>
            <a:r>
              <a:rPr lang="ko-KR" altLang="en-US" sz="1200" dirty="0"/>
              <a:t>고동색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이상시</a:t>
            </a:r>
            <a:r>
              <a:rPr lang="ko-KR" altLang="en-US" sz="1200" dirty="0"/>
              <a:t> 표출 </a:t>
            </a:r>
            <a:r>
              <a:rPr lang="en-US" altLang="ko-KR" sz="1200" dirty="0"/>
              <a:t>/ </a:t>
            </a:r>
            <a:r>
              <a:rPr lang="ko-KR" altLang="en-US" sz="1200" dirty="0"/>
              <a:t>사고</a:t>
            </a:r>
            <a:r>
              <a:rPr lang="en-US" altLang="ko-KR" sz="1200" dirty="0"/>
              <a:t>(</a:t>
            </a:r>
            <a:r>
              <a:rPr lang="ko-KR" altLang="en-US" sz="1200" dirty="0"/>
              <a:t>빨강</a:t>
            </a:r>
            <a:r>
              <a:rPr lang="en-US" altLang="ko-KR" sz="1200" dirty="0"/>
              <a:t>)</a:t>
            </a:r>
            <a:r>
              <a:rPr lang="ko-KR" altLang="en-US" sz="1200" dirty="0"/>
              <a:t>시 표출</a:t>
            </a:r>
            <a:endParaRPr lang="en-US" altLang="ko-KR" sz="12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E6809A4-7875-4E48-AEBC-FB827B9C5653}"/>
              </a:ext>
            </a:extLst>
          </p:cNvPr>
          <p:cNvSpPr txBox="1"/>
          <p:nvPr/>
        </p:nvSpPr>
        <p:spPr>
          <a:xfrm>
            <a:off x="10600944" y="466247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독거노인 </a:t>
            </a:r>
            <a:r>
              <a:rPr lang="en-US" altLang="ko-KR" sz="1000" dirty="0"/>
              <a:t>AI </a:t>
            </a:r>
            <a:r>
              <a:rPr lang="ko-KR" altLang="en-US" sz="1000" dirty="0" err="1"/>
              <a:t>안심케어</a:t>
            </a:r>
            <a:endParaRPr lang="ko-KR" altLang="en-US" sz="10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344DC11-D38F-4243-8EC0-6BFFF1FFCBBE}"/>
              </a:ext>
            </a:extLst>
          </p:cNvPr>
          <p:cNvSpPr txBox="1"/>
          <p:nvPr/>
        </p:nvSpPr>
        <p:spPr>
          <a:xfrm>
            <a:off x="10594966" y="691193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index</a:t>
            </a:r>
            <a:endParaRPr lang="ko-KR" altLang="en-US" sz="10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9C22A05-1B67-4043-9C4A-077D405B7AC7}"/>
              </a:ext>
            </a:extLst>
          </p:cNvPr>
          <p:cNvSpPr txBox="1"/>
          <p:nvPr/>
        </p:nvSpPr>
        <p:spPr>
          <a:xfrm>
            <a:off x="10600944" y="904724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전체 보기 </a:t>
            </a:r>
            <a:r>
              <a:rPr lang="en-US" altLang="ko-KR" sz="1000" dirty="0"/>
              <a:t>index</a:t>
            </a:r>
            <a:endParaRPr lang="ko-KR" altLang="en-US" sz="10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D10B10B-1C92-4808-9715-7FC50F86D140}"/>
              </a:ext>
            </a:extLst>
          </p:cNvPr>
          <p:cNvSpPr txBox="1"/>
          <p:nvPr/>
        </p:nvSpPr>
        <p:spPr>
          <a:xfrm>
            <a:off x="10591494" y="176249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Monitoring_1</a:t>
            </a:r>
            <a:endParaRPr lang="ko-KR" altLang="en-US" sz="1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B612CD-A700-4CED-98F2-29A53EE1C3B2}"/>
              </a:ext>
            </a:extLst>
          </p:cNvPr>
          <p:cNvSpPr/>
          <p:nvPr/>
        </p:nvSpPr>
        <p:spPr>
          <a:xfrm>
            <a:off x="655907" y="1545790"/>
            <a:ext cx="9194193" cy="511401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CCA51D47-F778-4D2F-B106-1E7B9CBF5056}"/>
              </a:ext>
            </a:extLst>
          </p:cNvPr>
          <p:cNvSpPr/>
          <p:nvPr/>
        </p:nvSpPr>
        <p:spPr>
          <a:xfrm>
            <a:off x="1301070" y="1191952"/>
            <a:ext cx="19231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종합정보현황</a:t>
            </a: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0658FC14-2191-482E-B08E-34701C763203}"/>
              </a:ext>
            </a:extLst>
          </p:cNvPr>
          <p:cNvSpPr/>
          <p:nvPr/>
        </p:nvSpPr>
        <p:spPr>
          <a:xfrm>
            <a:off x="3537571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독거노인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안심케어</a:t>
            </a: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378D72B7-0F54-4485-9C24-37F84B110E5A}"/>
              </a:ext>
            </a:extLst>
          </p:cNvPr>
          <p:cNvSpPr/>
          <p:nvPr/>
        </p:nvSpPr>
        <p:spPr>
          <a:xfrm>
            <a:off x="5725600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스마트타운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관리</a:t>
            </a:r>
          </a:p>
        </p:txBody>
      </p:sp>
      <p:pic>
        <p:nvPicPr>
          <p:cNvPr id="12" name="그래픽 11" descr="단일 톱니바퀴 단색으로 채워진">
            <a:extLst>
              <a:ext uri="{FF2B5EF4-FFF2-40B4-BE49-F238E27FC236}">
                <a16:creationId xmlns:a16="http://schemas.microsoft.com/office/drawing/2014/main" id="{7912A135-DCE4-5547-9123-F453F4833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73674" y="1162028"/>
            <a:ext cx="276426" cy="276426"/>
          </a:xfrm>
          <a:prstGeom prst="rect">
            <a:avLst/>
          </a:prstGeom>
        </p:spPr>
      </p:pic>
      <p:pic>
        <p:nvPicPr>
          <p:cNvPr id="17" name="그래픽 16" descr="돋보기 단색으로 채워진">
            <a:extLst>
              <a:ext uri="{FF2B5EF4-FFF2-40B4-BE49-F238E27FC236}">
                <a16:creationId xmlns:a16="http://schemas.microsoft.com/office/drawing/2014/main" id="{E7A07C22-FF7A-3C48-AD04-5C895530E2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142" y="1185185"/>
            <a:ext cx="248587" cy="248587"/>
          </a:xfrm>
          <a:prstGeom prst="rect">
            <a:avLst/>
          </a:prstGeom>
        </p:spPr>
      </p:pic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5897CA0-E0A7-B44B-814E-D4C00FB9C4F5}"/>
              </a:ext>
            </a:extLst>
          </p:cNvPr>
          <p:cNvSpPr/>
          <p:nvPr/>
        </p:nvSpPr>
        <p:spPr>
          <a:xfrm>
            <a:off x="9465545" y="1387357"/>
            <a:ext cx="507202" cy="13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rgbClr val="254699"/>
                </a:solidFill>
              </a:rPr>
              <a:t>설정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2EF8E48-7611-584E-9F41-BD37DBDCBE18}"/>
              </a:ext>
            </a:extLst>
          </p:cNvPr>
          <p:cNvSpPr/>
          <p:nvPr/>
        </p:nvSpPr>
        <p:spPr>
          <a:xfrm>
            <a:off x="9135626" y="1389035"/>
            <a:ext cx="507202" cy="13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rgbClr val="254699"/>
                </a:solidFill>
              </a:rPr>
              <a:t>검색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52FF2F7-FBFA-C944-A6D2-339C448F9F98}"/>
              </a:ext>
            </a:extLst>
          </p:cNvPr>
          <p:cNvSpPr/>
          <p:nvPr/>
        </p:nvSpPr>
        <p:spPr>
          <a:xfrm>
            <a:off x="7731293" y="1202860"/>
            <a:ext cx="1481029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2021-11-22</a:t>
            </a:r>
            <a:r>
              <a:rPr lang="ko-KR" altLang="en-US" sz="800" b="1" dirty="0">
                <a:solidFill>
                  <a:schemeClr val="tx1"/>
                </a:solidFill>
              </a:rPr>
              <a:t> 월요일 </a:t>
            </a:r>
            <a:r>
              <a:rPr lang="en-US" altLang="ko-KR" sz="800" b="1" dirty="0">
                <a:solidFill>
                  <a:schemeClr val="tx1"/>
                </a:solidFill>
              </a:rPr>
              <a:t>21:56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88B263-8E93-47D8-92CC-8D1364221971}"/>
              </a:ext>
            </a:extLst>
          </p:cNvPr>
          <p:cNvSpPr/>
          <p:nvPr/>
        </p:nvSpPr>
        <p:spPr>
          <a:xfrm>
            <a:off x="747976" y="1627908"/>
            <a:ext cx="9076667" cy="50037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0E21275-32E2-450B-BE67-C76DD400B4C4}"/>
              </a:ext>
            </a:extLst>
          </p:cNvPr>
          <p:cNvSpPr/>
          <p:nvPr/>
        </p:nvSpPr>
        <p:spPr>
          <a:xfrm>
            <a:off x="859652" y="1647688"/>
            <a:ext cx="1492933" cy="28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tx1"/>
                </a:solidFill>
              </a:rPr>
              <a:t>도우미 추가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8262C9B-8BAF-4BAA-A6AD-2986B611EACA}"/>
              </a:ext>
            </a:extLst>
          </p:cNvPr>
          <p:cNvSpPr/>
          <p:nvPr/>
        </p:nvSpPr>
        <p:spPr>
          <a:xfrm>
            <a:off x="861134" y="1933937"/>
            <a:ext cx="8907319" cy="46089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79F828F-10FB-4B2B-A46E-658106C179B6}"/>
              </a:ext>
            </a:extLst>
          </p:cNvPr>
          <p:cNvSpPr/>
          <p:nvPr/>
        </p:nvSpPr>
        <p:spPr>
          <a:xfrm>
            <a:off x="979379" y="4842361"/>
            <a:ext cx="3148732" cy="28625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848730B-1462-4D25-9AA1-D743763E9250}"/>
              </a:ext>
            </a:extLst>
          </p:cNvPr>
          <p:cNvSpPr/>
          <p:nvPr/>
        </p:nvSpPr>
        <p:spPr>
          <a:xfrm>
            <a:off x="2236378" y="4877444"/>
            <a:ext cx="875647" cy="20728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동의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D375EF6-38FB-4269-A554-F3F71EEC7082}"/>
              </a:ext>
            </a:extLst>
          </p:cNvPr>
          <p:cNvSpPr/>
          <p:nvPr/>
        </p:nvSpPr>
        <p:spPr>
          <a:xfrm>
            <a:off x="3206512" y="4880800"/>
            <a:ext cx="833326" cy="2039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>
                <a:solidFill>
                  <a:schemeClr val="tx1"/>
                </a:solidFill>
              </a:rPr>
              <a:t>미동의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2484FD9-7B78-46E5-AE81-512F3E2F2F6E}"/>
              </a:ext>
            </a:extLst>
          </p:cNvPr>
          <p:cNvSpPr/>
          <p:nvPr/>
        </p:nvSpPr>
        <p:spPr>
          <a:xfrm>
            <a:off x="979379" y="2039995"/>
            <a:ext cx="1169009" cy="16808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이름 </a:t>
            </a:r>
            <a:r>
              <a:rPr lang="en-US" altLang="ko-KR" sz="900" b="1" dirty="0">
                <a:solidFill>
                  <a:schemeClr val="tx1"/>
                </a:solidFill>
              </a:rPr>
              <a:t>: 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F18B3AE-AEC6-4547-872C-0B53EE359FE4}"/>
              </a:ext>
            </a:extLst>
          </p:cNvPr>
          <p:cNvSpPr/>
          <p:nvPr/>
        </p:nvSpPr>
        <p:spPr>
          <a:xfrm>
            <a:off x="8514266" y="6231913"/>
            <a:ext cx="528531" cy="2072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667645-F920-405A-907B-8B31BEDAA2A9}"/>
              </a:ext>
            </a:extLst>
          </p:cNvPr>
          <p:cNvSpPr/>
          <p:nvPr/>
        </p:nvSpPr>
        <p:spPr>
          <a:xfrm>
            <a:off x="9171373" y="6233142"/>
            <a:ext cx="528531" cy="2072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EC266CB-9176-43E7-A28C-04B0EF70371E}"/>
              </a:ext>
            </a:extLst>
          </p:cNvPr>
          <p:cNvSpPr/>
          <p:nvPr/>
        </p:nvSpPr>
        <p:spPr>
          <a:xfrm>
            <a:off x="979379" y="2321480"/>
            <a:ext cx="1169010" cy="17015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나이 </a:t>
            </a:r>
            <a:r>
              <a:rPr lang="en-US" altLang="ko-KR" sz="900" b="1" dirty="0">
                <a:solidFill>
                  <a:schemeClr val="tx1"/>
                </a:solidFill>
              </a:rPr>
              <a:t>: 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CAEE70C-681E-48F0-ACB7-05B84A02E94B}"/>
              </a:ext>
            </a:extLst>
          </p:cNvPr>
          <p:cNvSpPr/>
          <p:nvPr/>
        </p:nvSpPr>
        <p:spPr>
          <a:xfrm>
            <a:off x="972036" y="3221546"/>
            <a:ext cx="1201112" cy="18245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개인정보 이용 약관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E3395FD-A31B-4992-8977-212EF8D89183}"/>
              </a:ext>
            </a:extLst>
          </p:cNvPr>
          <p:cNvSpPr/>
          <p:nvPr/>
        </p:nvSpPr>
        <p:spPr>
          <a:xfrm>
            <a:off x="2236380" y="3221546"/>
            <a:ext cx="3825188" cy="141843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제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조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목적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ko-KR" altLang="en-US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 약관은 제이솔루션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회사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또는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제이솔루션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")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 제공하는 통합 모니터링 플랫폼 서비스의 이용과 관련하여 회사와 회원과의 권리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의무 및 책임사항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기타 필요한 사항을 규정함을 목적으로 합니다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제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조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정의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ko-KR" altLang="en-US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 약관에서 사용하는 용어의 정의는 다음과 같습니다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①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서비스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라 함은 구현되는 단말기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(PC, TV,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휴대형단말기 등의 각종 유무선 장치</a:t>
            </a:r>
            <a:endParaRPr lang="ko-KR" altLang="en-US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E44EA51-FD33-43F6-A082-C2DF96E29A51}"/>
              </a:ext>
            </a:extLst>
          </p:cNvPr>
          <p:cNvSpPr/>
          <p:nvPr/>
        </p:nvSpPr>
        <p:spPr>
          <a:xfrm>
            <a:off x="5979475" y="3221547"/>
            <a:ext cx="82093" cy="1418429"/>
          </a:xfrm>
          <a:prstGeom prst="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FFD9D00-99E7-4100-8941-DB56A4473413}"/>
              </a:ext>
            </a:extLst>
          </p:cNvPr>
          <p:cNvSpPr/>
          <p:nvPr/>
        </p:nvSpPr>
        <p:spPr>
          <a:xfrm>
            <a:off x="5979475" y="3403997"/>
            <a:ext cx="82093" cy="326910"/>
          </a:xfrm>
          <a:prstGeom prst="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9164BB7-080E-4F03-9A2C-FFE27BA06587}"/>
              </a:ext>
            </a:extLst>
          </p:cNvPr>
          <p:cNvSpPr/>
          <p:nvPr/>
        </p:nvSpPr>
        <p:spPr>
          <a:xfrm>
            <a:off x="2242563" y="2041762"/>
            <a:ext cx="1169009" cy="168082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</a:rPr>
              <a:t>입력칸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DCAEB42-3B3E-45A6-9DFC-CA2F6D2F069D}"/>
              </a:ext>
            </a:extLst>
          </p:cNvPr>
          <p:cNvSpPr/>
          <p:nvPr/>
        </p:nvSpPr>
        <p:spPr>
          <a:xfrm>
            <a:off x="2242563" y="2325566"/>
            <a:ext cx="1169009" cy="168082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>
                <a:solidFill>
                  <a:schemeClr val="tx1"/>
                </a:solidFill>
              </a:rPr>
              <a:t>입력칸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946BC87-8325-4F23-959B-1664606031E1}"/>
              </a:ext>
            </a:extLst>
          </p:cNvPr>
          <p:cNvSpPr/>
          <p:nvPr/>
        </p:nvSpPr>
        <p:spPr>
          <a:xfrm>
            <a:off x="972036" y="2607590"/>
            <a:ext cx="1201111" cy="1946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전화번호 </a:t>
            </a:r>
            <a:r>
              <a:rPr lang="en-US" altLang="ko-KR" sz="900" b="1" dirty="0">
                <a:solidFill>
                  <a:schemeClr val="tx1"/>
                </a:solidFill>
              </a:rPr>
              <a:t>: 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865D17D-301E-498D-9129-9BD0C439583A}"/>
              </a:ext>
            </a:extLst>
          </p:cNvPr>
          <p:cNvSpPr/>
          <p:nvPr/>
        </p:nvSpPr>
        <p:spPr>
          <a:xfrm>
            <a:off x="2251272" y="2620865"/>
            <a:ext cx="1169009" cy="168082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</a:rPr>
              <a:t>입력칸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1E42E97-111A-40B0-85B2-06D8582C162C}"/>
              </a:ext>
            </a:extLst>
          </p:cNvPr>
          <p:cNvSpPr/>
          <p:nvPr/>
        </p:nvSpPr>
        <p:spPr>
          <a:xfrm>
            <a:off x="977505" y="2911489"/>
            <a:ext cx="1201111" cy="1946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주소 </a:t>
            </a:r>
            <a:r>
              <a:rPr lang="en-US" altLang="ko-KR" sz="900" b="1" dirty="0">
                <a:solidFill>
                  <a:schemeClr val="tx1"/>
                </a:solidFill>
              </a:rPr>
              <a:t>: 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6CE8DD1-91E8-49F2-8E7E-385E1CBEE950}"/>
              </a:ext>
            </a:extLst>
          </p:cNvPr>
          <p:cNvSpPr/>
          <p:nvPr/>
        </p:nvSpPr>
        <p:spPr>
          <a:xfrm>
            <a:off x="2256741" y="2924763"/>
            <a:ext cx="3722734" cy="194631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</a:rPr>
              <a:t>입력칸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3AC14DD-4630-4B5A-A7DC-91C5958A88CA}"/>
              </a:ext>
            </a:extLst>
          </p:cNvPr>
          <p:cNvSpPr/>
          <p:nvPr/>
        </p:nvSpPr>
        <p:spPr>
          <a:xfrm>
            <a:off x="1011963" y="4877444"/>
            <a:ext cx="1161183" cy="20728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개인정보</a:t>
            </a: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518D8A5C-FCCB-4341-8614-A9E15B5A13D0}"/>
              </a:ext>
            </a:extLst>
          </p:cNvPr>
          <p:cNvSpPr/>
          <p:nvPr/>
        </p:nvSpPr>
        <p:spPr>
          <a:xfrm>
            <a:off x="3256721" y="4940784"/>
            <a:ext cx="80606" cy="8060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175F71-09A8-4AA6-B993-ABFF304F9E7D}"/>
              </a:ext>
            </a:extLst>
          </p:cNvPr>
          <p:cNvSpPr/>
          <p:nvPr/>
        </p:nvSpPr>
        <p:spPr>
          <a:xfrm>
            <a:off x="2330864" y="4943981"/>
            <a:ext cx="80606" cy="8060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5488FD0A-BFAD-4DB0-B13E-F7CA2095F0F0}"/>
              </a:ext>
            </a:extLst>
          </p:cNvPr>
          <p:cNvGrpSpPr/>
          <p:nvPr/>
        </p:nvGrpSpPr>
        <p:grpSpPr>
          <a:xfrm>
            <a:off x="15016" y="1533894"/>
            <a:ext cx="592597" cy="5125914"/>
            <a:chOff x="15016" y="1533894"/>
            <a:chExt cx="592597" cy="5125914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9CC212B-93F4-4B72-A9FD-49298720EBE6}"/>
                </a:ext>
              </a:extLst>
            </p:cNvPr>
            <p:cNvSpPr/>
            <p:nvPr/>
          </p:nvSpPr>
          <p:spPr>
            <a:xfrm>
              <a:off x="20493" y="1545791"/>
              <a:ext cx="584655" cy="5114017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E8539D1-5D0C-4826-8FD5-3AA222EE0A7F}"/>
                </a:ext>
              </a:extLst>
            </p:cNvPr>
            <p:cNvSpPr/>
            <p:nvPr/>
          </p:nvSpPr>
          <p:spPr>
            <a:xfrm>
              <a:off x="23491" y="1556120"/>
              <a:ext cx="570707" cy="50724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기기 관리</a:t>
              </a:r>
            </a:p>
          </p:txBody>
        </p:sp>
        <p:pic>
          <p:nvPicPr>
            <p:cNvPr id="67" name="그래픽 66" descr="태블릿 단색으로 채워진">
              <a:extLst>
                <a:ext uri="{FF2B5EF4-FFF2-40B4-BE49-F238E27FC236}">
                  <a16:creationId xmlns:a16="http://schemas.microsoft.com/office/drawing/2014/main" id="{2CADBF1B-4434-4A6B-9595-6F663D80D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4213" y="1533894"/>
              <a:ext cx="436747" cy="436747"/>
            </a:xfrm>
            <a:prstGeom prst="rect">
              <a:avLst/>
            </a:prstGeom>
          </p:spPr>
        </p:pic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A0F9CD06-99E1-49D0-BF4D-19B4C41CCF2E}"/>
                </a:ext>
              </a:extLst>
            </p:cNvPr>
            <p:cNvGrpSpPr/>
            <p:nvPr/>
          </p:nvGrpSpPr>
          <p:grpSpPr>
            <a:xfrm>
              <a:off x="17664" y="2559245"/>
              <a:ext cx="589949" cy="1949329"/>
              <a:chOff x="2523335" y="234577"/>
              <a:chExt cx="589949" cy="1949329"/>
            </a:xfrm>
          </p:grpSpPr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id="{D2757A97-1ED6-452A-940C-AA3CA98575A8}"/>
                  </a:ext>
                </a:extLst>
              </p:cNvPr>
              <p:cNvSpPr/>
              <p:nvPr/>
            </p:nvSpPr>
            <p:spPr>
              <a:xfrm>
                <a:off x="2528708" y="234577"/>
                <a:ext cx="573470" cy="194932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41BB67F2-5B20-4115-94F5-53CAC0125736}"/>
                  </a:ext>
                </a:extLst>
              </p:cNvPr>
              <p:cNvSpPr/>
              <p:nvPr/>
            </p:nvSpPr>
            <p:spPr>
              <a:xfrm>
                <a:off x="2542577" y="365231"/>
                <a:ext cx="570707" cy="6285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ko-KR" altLang="en-US" sz="700" b="1" dirty="0">
                    <a:solidFill>
                      <a:srgbClr val="254699"/>
                    </a:solidFill>
                  </a:rPr>
                  <a:t>사용자</a:t>
                </a:r>
              </a:p>
            </p:txBody>
          </p:sp>
          <p:pic>
            <p:nvPicPr>
              <p:cNvPr id="78" name="그래픽 77" descr="모니터 단색으로 채워진">
                <a:extLst>
                  <a:ext uri="{FF2B5EF4-FFF2-40B4-BE49-F238E27FC236}">
                    <a16:creationId xmlns:a16="http://schemas.microsoft.com/office/drawing/2014/main" id="{1569F4F4-6C87-47C3-939C-212C84D38E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593336" y="311599"/>
                <a:ext cx="450533" cy="450533"/>
              </a:xfrm>
              <a:prstGeom prst="rect">
                <a:avLst/>
              </a:prstGeom>
            </p:spPr>
          </p:pic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50CFA8F-9100-4ABC-9783-7018FB10FDEF}"/>
                  </a:ext>
                </a:extLst>
              </p:cNvPr>
              <p:cNvSpPr/>
              <p:nvPr/>
            </p:nvSpPr>
            <p:spPr>
              <a:xfrm>
                <a:off x="2536948" y="1035782"/>
                <a:ext cx="570707" cy="5049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ko-KR" altLang="en-US" sz="700" b="1" dirty="0">
                    <a:solidFill>
                      <a:srgbClr val="254699"/>
                    </a:solidFill>
                  </a:rPr>
                  <a:t>도우미</a:t>
                </a:r>
              </a:p>
            </p:txBody>
          </p:sp>
          <p:pic>
            <p:nvPicPr>
              <p:cNvPr id="80" name="Picture 8" descr="Helper">
                <a:extLst>
                  <a:ext uri="{FF2B5EF4-FFF2-40B4-BE49-F238E27FC236}">
                    <a16:creationId xmlns:a16="http://schemas.microsoft.com/office/drawing/2014/main" id="{444BF8F4-14AB-4326-BD3B-A8E796108B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29066" y="970009"/>
                <a:ext cx="386469" cy="386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10" descr="History free icon">
                <a:extLst>
                  <a:ext uri="{FF2B5EF4-FFF2-40B4-BE49-F238E27FC236}">
                    <a16:creationId xmlns:a16="http://schemas.microsoft.com/office/drawing/2014/main" id="{4BFEFFC1-862C-4CEC-996C-9E8495C698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93336" y="1572193"/>
                <a:ext cx="386468" cy="3864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CBB6F739-44C7-4B4C-83D3-BEA4BA02F284}"/>
                  </a:ext>
                </a:extLst>
              </p:cNvPr>
              <p:cNvSpPr/>
              <p:nvPr/>
            </p:nvSpPr>
            <p:spPr>
              <a:xfrm>
                <a:off x="2523335" y="1626464"/>
                <a:ext cx="570707" cy="5049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ko-KR" altLang="en-US" sz="700" b="1" dirty="0">
                    <a:solidFill>
                      <a:srgbClr val="254699"/>
                    </a:solidFill>
                  </a:rPr>
                  <a:t>기록 보기</a:t>
                </a:r>
              </a:p>
            </p:txBody>
          </p:sp>
        </p:grp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2FC1B7BB-B9A1-40E7-830E-DFC3936C6679}"/>
                </a:ext>
              </a:extLst>
            </p:cNvPr>
            <p:cNvSpPr/>
            <p:nvPr/>
          </p:nvSpPr>
          <p:spPr>
            <a:xfrm>
              <a:off x="23061" y="4993178"/>
              <a:ext cx="570707" cy="51870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운영자 관리</a:t>
              </a:r>
              <a:endParaRPr lang="en-US" altLang="ko-KR" sz="700" b="1" dirty="0">
                <a:solidFill>
                  <a:srgbClr val="254699"/>
                </a:solidFill>
              </a:endParaRPr>
            </a:p>
          </p:txBody>
        </p:sp>
        <p:pic>
          <p:nvPicPr>
            <p:cNvPr id="70" name="Picture 2" descr="Consult free icon">
              <a:extLst>
                <a:ext uri="{FF2B5EF4-FFF2-40B4-BE49-F238E27FC236}">
                  <a16:creationId xmlns:a16="http://schemas.microsoft.com/office/drawing/2014/main" id="{3236F0AE-4DB1-4DE4-BC01-9B501F3DFD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354" y="5008332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C4D9F54-6AD4-4160-ACA6-8908CFD48BA7}"/>
                </a:ext>
              </a:extLst>
            </p:cNvPr>
            <p:cNvSpPr/>
            <p:nvPr/>
          </p:nvSpPr>
          <p:spPr>
            <a:xfrm>
              <a:off x="27286" y="2087505"/>
              <a:ext cx="570707" cy="50724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계정 관리</a:t>
              </a:r>
              <a:endParaRPr lang="en-US" altLang="ko-KR" sz="700" b="1" dirty="0">
                <a:solidFill>
                  <a:srgbClr val="254699"/>
                </a:solidFill>
              </a:endParaRPr>
            </a:p>
          </p:txBody>
        </p:sp>
        <p:pic>
          <p:nvPicPr>
            <p:cNvPr id="72" name="그래픽 71" descr="사용자 단색으로 채워진">
              <a:extLst>
                <a:ext uri="{FF2B5EF4-FFF2-40B4-BE49-F238E27FC236}">
                  <a16:creationId xmlns:a16="http://schemas.microsoft.com/office/drawing/2014/main" id="{A61D0F9B-DA04-4870-A7E7-E687F8BA0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3429" y="2050542"/>
              <a:ext cx="403490" cy="403490"/>
            </a:xfrm>
            <a:prstGeom prst="rect">
              <a:avLst/>
            </a:prstGeom>
          </p:spPr>
        </p:pic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B556F13-2A91-4F1D-B67B-21929A45DEE0}"/>
                </a:ext>
              </a:extLst>
            </p:cNvPr>
            <p:cNvGrpSpPr/>
            <p:nvPr/>
          </p:nvGrpSpPr>
          <p:grpSpPr>
            <a:xfrm>
              <a:off x="15016" y="4481869"/>
              <a:ext cx="570707" cy="507244"/>
              <a:chOff x="1997739" y="5334740"/>
              <a:chExt cx="570707" cy="507244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84BB424-BFFB-4938-8950-719C0E07E435}"/>
                  </a:ext>
                </a:extLst>
              </p:cNvPr>
              <p:cNvSpPr/>
              <p:nvPr/>
            </p:nvSpPr>
            <p:spPr>
              <a:xfrm>
                <a:off x="1997739" y="5334740"/>
                <a:ext cx="570707" cy="507244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ko-KR" altLang="en-US" sz="700" b="1" dirty="0">
                    <a:solidFill>
                      <a:srgbClr val="254699"/>
                    </a:solidFill>
                  </a:rPr>
                  <a:t>경로당 관리</a:t>
                </a:r>
                <a:endParaRPr lang="en-US" altLang="ko-KR" sz="700" b="1" dirty="0">
                  <a:solidFill>
                    <a:srgbClr val="254699"/>
                  </a:solidFill>
                </a:endParaRPr>
              </a:p>
            </p:txBody>
          </p:sp>
          <p:pic>
            <p:nvPicPr>
              <p:cNvPr id="75" name="Picture 2" descr="Home free icon">
                <a:extLst>
                  <a:ext uri="{FF2B5EF4-FFF2-40B4-BE49-F238E27FC236}">
                    <a16:creationId xmlns:a16="http://schemas.microsoft.com/office/drawing/2014/main" id="{10ABD0BD-6FB0-4C45-880A-A8D18DEA5D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13147" y="5334740"/>
                <a:ext cx="339890" cy="3398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1224210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D90B3298-6043-432F-9E32-F982BEC07778}"/>
              </a:ext>
            </a:extLst>
          </p:cNvPr>
          <p:cNvSpPr/>
          <p:nvPr/>
        </p:nvSpPr>
        <p:spPr>
          <a:xfrm>
            <a:off x="17059" y="1135676"/>
            <a:ext cx="9874370" cy="55517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3B6A65-8332-4DA1-AF42-776A407E0A73}"/>
              </a:ext>
            </a:extLst>
          </p:cNvPr>
          <p:cNvSpPr/>
          <p:nvPr/>
        </p:nvSpPr>
        <p:spPr>
          <a:xfrm>
            <a:off x="17059" y="1135676"/>
            <a:ext cx="9874370" cy="388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B793379-4412-4376-8A6F-AD777511D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6" y="1146174"/>
            <a:ext cx="1151283" cy="370056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F4F0629E-6EA3-49F9-B02F-35226D386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221" y="106680"/>
            <a:ext cx="2288403" cy="6644640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C169C6E2-2634-4B13-89B4-83FB963C4A64}"/>
              </a:ext>
            </a:extLst>
          </p:cNvPr>
          <p:cNvSpPr txBox="1"/>
          <p:nvPr/>
        </p:nvSpPr>
        <p:spPr>
          <a:xfrm>
            <a:off x="10140630" y="1665889"/>
            <a:ext cx="18989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① 각 발생건수를 누적그래프로 파악하여 일별로 가장 높은 날 파악가능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②독거노인 어르신 리스트를 간략히 파악가능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③ 상세보기 버튼으로 누를 시에 바로 개별보기와 같은 </a:t>
            </a:r>
            <a:r>
              <a:rPr lang="ko-KR" altLang="en-US" sz="1200" dirty="0" err="1"/>
              <a:t>모달창이</a:t>
            </a:r>
            <a:r>
              <a:rPr lang="ko-KR" altLang="en-US" sz="1200" dirty="0"/>
              <a:t> 뜸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④ 실시간으로 안전신호등 주의</a:t>
            </a:r>
            <a:r>
              <a:rPr lang="en-US" altLang="ko-KR" sz="1200" dirty="0"/>
              <a:t>(</a:t>
            </a:r>
            <a:r>
              <a:rPr lang="ko-KR" altLang="en-US" sz="1200" dirty="0"/>
              <a:t>적색</a:t>
            </a:r>
            <a:r>
              <a:rPr lang="en-US" altLang="ko-KR" sz="1200" dirty="0"/>
              <a:t>), </a:t>
            </a:r>
            <a:r>
              <a:rPr lang="ko-KR" altLang="en-US" sz="1200" dirty="0"/>
              <a:t>위험</a:t>
            </a:r>
            <a:r>
              <a:rPr lang="en-US" altLang="ko-KR" sz="1200" dirty="0"/>
              <a:t>(</a:t>
            </a:r>
            <a:r>
              <a:rPr lang="ko-KR" altLang="en-US" sz="1200" dirty="0"/>
              <a:t>노랑</a:t>
            </a:r>
            <a:r>
              <a:rPr lang="en-US" altLang="ko-KR" sz="1200" dirty="0"/>
              <a:t>)</a:t>
            </a:r>
            <a:r>
              <a:rPr lang="ko-KR" altLang="en-US" sz="1200" dirty="0"/>
              <a:t>시 표출 </a:t>
            </a:r>
            <a:r>
              <a:rPr lang="en-US" altLang="ko-KR" sz="1200" dirty="0"/>
              <a:t>/ </a:t>
            </a:r>
            <a:r>
              <a:rPr lang="ko-KR" altLang="en-US" sz="1200" dirty="0" err="1"/>
              <a:t>활동별</a:t>
            </a:r>
            <a:r>
              <a:rPr lang="en-US" altLang="ko-KR" sz="1200" dirty="0"/>
              <a:t>(</a:t>
            </a:r>
            <a:r>
              <a:rPr lang="ko-KR" altLang="en-US" sz="1200" dirty="0"/>
              <a:t>녹색</a:t>
            </a:r>
            <a:r>
              <a:rPr lang="en-US" altLang="ko-KR" sz="1200" dirty="0"/>
              <a:t>), </a:t>
            </a:r>
            <a:r>
              <a:rPr lang="ko-KR" altLang="en-US" sz="1200" dirty="0" err="1"/>
              <a:t>장소별</a:t>
            </a:r>
            <a:r>
              <a:rPr lang="en-US" altLang="ko-KR" sz="1200" dirty="0"/>
              <a:t>(</a:t>
            </a:r>
            <a:r>
              <a:rPr lang="ko-KR" altLang="en-US" sz="1200" dirty="0"/>
              <a:t>황색</a:t>
            </a:r>
            <a:r>
              <a:rPr lang="en-US" altLang="ko-KR" sz="1200" dirty="0"/>
              <a:t>)</a:t>
            </a:r>
            <a:r>
              <a:rPr lang="ko-KR" altLang="en-US" sz="1200" dirty="0"/>
              <a:t>패턴 </a:t>
            </a:r>
            <a:r>
              <a:rPr lang="ko-KR" altLang="en-US" sz="1200" dirty="0" err="1"/>
              <a:t>이상시</a:t>
            </a:r>
            <a:r>
              <a:rPr lang="ko-KR" altLang="en-US" sz="1200" dirty="0"/>
              <a:t> 표출 </a:t>
            </a:r>
            <a:r>
              <a:rPr lang="en-US" altLang="ko-KR" sz="1200" dirty="0"/>
              <a:t>/ </a:t>
            </a:r>
            <a:r>
              <a:rPr lang="ko-KR" altLang="en-US" sz="1200" dirty="0"/>
              <a:t>심박수</a:t>
            </a:r>
            <a:r>
              <a:rPr lang="en-US" altLang="ko-KR" sz="1200" dirty="0"/>
              <a:t>(</a:t>
            </a:r>
            <a:r>
              <a:rPr lang="ko-KR" altLang="en-US" sz="1200" dirty="0"/>
              <a:t>고동색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이상시</a:t>
            </a:r>
            <a:r>
              <a:rPr lang="ko-KR" altLang="en-US" sz="1200" dirty="0"/>
              <a:t> 표출 </a:t>
            </a:r>
            <a:r>
              <a:rPr lang="en-US" altLang="ko-KR" sz="1200" dirty="0"/>
              <a:t>/ </a:t>
            </a:r>
            <a:r>
              <a:rPr lang="ko-KR" altLang="en-US" sz="1200" dirty="0"/>
              <a:t>사고</a:t>
            </a:r>
            <a:r>
              <a:rPr lang="en-US" altLang="ko-KR" sz="1200" dirty="0"/>
              <a:t>(</a:t>
            </a:r>
            <a:r>
              <a:rPr lang="ko-KR" altLang="en-US" sz="1200" dirty="0"/>
              <a:t>빨강</a:t>
            </a:r>
            <a:r>
              <a:rPr lang="en-US" altLang="ko-KR" sz="1200" dirty="0"/>
              <a:t>)</a:t>
            </a:r>
            <a:r>
              <a:rPr lang="ko-KR" altLang="en-US" sz="1200" dirty="0"/>
              <a:t>시 표출</a:t>
            </a:r>
            <a:endParaRPr lang="en-US" altLang="ko-KR" sz="12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E6809A4-7875-4E48-AEBC-FB827B9C5653}"/>
              </a:ext>
            </a:extLst>
          </p:cNvPr>
          <p:cNvSpPr txBox="1"/>
          <p:nvPr/>
        </p:nvSpPr>
        <p:spPr>
          <a:xfrm>
            <a:off x="10600944" y="466247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독거노인 </a:t>
            </a:r>
            <a:r>
              <a:rPr lang="en-US" altLang="ko-KR" sz="1000" dirty="0"/>
              <a:t>AI </a:t>
            </a:r>
            <a:r>
              <a:rPr lang="ko-KR" altLang="en-US" sz="1000" dirty="0"/>
              <a:t>안심케어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344DC11-D38F-4243-8EC0-6BFFF1FFCBBE}"/>
              </a:ext>
            </a:extLst>
          </p:cNvPr>
          <p:cNvSpPr txBox="1"/>
          <p:nvPr/>
        </p:nvSpPr>
        <p:spPr>
          <a:xfrm>
            <a:off x="10594966" y="691193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index</a:t>
            </a:r>
            <a:endParaRPr lang="ko-KR" altLang="en-US" sz="10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9C22A05-1B67-4043-9C4A-077D405B7AC7}"/>
              </a:ext>
            </a:extLst>
          </p:cNvPr>
          <p:cNvSpPr txBox="1"/>
          <p:nvPr/>
        </p:nvSpPr>
        <p:spPr>
          <a:xfrm>
            <a:off x="10600944" y="904724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전체 보기 </a:t>
            </a:r>
            <a:r>
              <a:rPr lang="en-US" altLang="ko-KR" sz="1000" dirty="0"/>
              <a:t>index</a:t>
            </a:r>
            <a:endParaRPr lang="ko-KR" altLang="en-US" sz="10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D10B10B-1C92-4808-9715-7FC50F86D140}"/>
              </a:ext>
            </a:extLst>
          </p:cNvPr>
          <p:cNvSpPr txBox="1"/>
          <p:nvPr/>
        </p:nvSpPr>
        <p:spPr>
          <a:xfrm>
            <a:off x="10591494" y="176249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Monitoring_1</a:t>
            </a:r>
            <a:endParaRPr lang="ko-KR" altLang="en-US" sz="1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B612CD-A700-4CED-98F2-29A53EE1C3B2}"/>
              </a:ext>
            </a:extLst>
          </p:cNvPr>
          <p:cNvSpPr/>
          <p:nvPr/>
        </p:nvSpPr>
        <p:spPr>
          <a:xfrm>
            <a:off x="655907" y="1545790"/>
            <a:ext cx="9194193" cy="511401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CCA51D47-F778-4D2F-B106-1E7B9CBF5056}"/>
              </a:ext>
            </a:extLst>
          </p:cNvPr>
          <p:cNvSpPr/>
          <p:nvPr/>
        </p:nvSpPr>
        <p:spPr>
          <a:xfrm>
            <a:off x="1301070" y="1191952"/>
            <a:ext cx="19231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종합정보현황</a:t>
            </a: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0658FC14-2191-482E-B08E-34701C763203}"/>
              </a:ext>
            </a:extLst>
          </p:cNvPr>
          <p:cNvSpPr/>
          <p:nvPr/>
        </p:nvSpPr>
        <p:spPr>
          <a:xfrm>
            <a:off x="3537571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독거노인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안심케어</a:t>
            </a: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378D72B7-0F54-4485-9C24-37F84B110E5A}"/>
              </a:ext>
            </a:extLst>
          </p:cNvPr>
          <p:cNvSpPr/>
          <p:nvPr/>
        </p:nvSpPr>
        <p:spPr>
          <a:xfrm>
            <a:off x="5725600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스마트타운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관리</a:t>
            </a:r>
          </a:p>
        </p:txBody>
      </p:sp>
      <p:pic>
        <p:nvPicPr>
          <p:cNvPr id="12" name="그래픽 11" descr="단일 톱니바퀴 단색으로 채워진">
            <a:extLst>
              <a:ext uri="{FF2B5EF4-FFF2-40B4-BE49-F238E27FC236}">
                <a16:creationId xmlns:a16="http://schemas.microsoft.com/office/drawing/2014/main" id="{7912A135-DCE4-5547-9123-F453F4833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73674" y="1162028"/>
            <a:ext cx="276426" cy="276426"/>
          </a:xfrm>
          <a:prstGeom prst="rect">
            <a:avLst/>
          </a:prstGeom>
        </p:spPr>
      </p:pic>
      <p:pic>
        <p:nvPicPr>
          <p:cNvPr id="17" name="그래픽 16" descr="돋보기 단색으로 채워진">
            <a:extLst>
              <a:ext uri="{FF2B5EF4-FFF2-40B4-BE49-F238E27FC236}">
                <a16:creationId xmlns:a16="http://schemas.microsoft.com/office/drawing/2014/main" id="{E7A07C22-FF7A-3C48-AD04-5C895530E2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142" y="1185185"/>
            <a:ext cx="248587" cy="248587"/>
          </a:xfrm>
          <a:prstGeom prst="rect">
            <a:avLst/>
          </a:prstGeom>
        </p:spPr>
      </p:pic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5897CA0-E0A7-B44B-814E-D4C00FB9C4F5}"/>
              </a:ext>
            </a:extLst>
          </p:cNvPr>
          <p:cNvSpPr/>
          <p:nvPr/>
        </p:nvSpPr>
        <p:spPr>
          <a:xfrm>
            <a:off x="9465545" y="1387357"/>
            <a:ext cx="507202" cy="13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rgbClr val="254699"/>
                </a:solidFill>
              </a:rPr>
              <a:t>설정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2EF8E48-7611-584E-9F41-BD37DBDCBE18}"/>
              </a:ext>
            </a:extLst>
          </p:cNvPr>
          <p:cNvSpPr/>
          <p:nvPr/>
        </p:nvSpPr>
        <p:spPr>
          <a:xfrm>
            <a:off x="9135626" y="1389035"/>
            <a:ext cx="507202" cy="13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rgbClr val="254699"/>
                </a:solidFill>
              </a:rPr>
              <a:t>검색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52FF2F7-FBFA-C944-A6D2-339C448F9F98}"/>
              </a:ext>
            </a:extLst>
          </p:cNvPr>
          <p:cNvSpPr/>
          <p:nvPr/>
        </p:nvSpPr>
        <p:spPr>
          <a:xfrm>
            <a:off x="7731293" y="1202860"/>
            <a:ext cx="1481029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2021-11-22</a:t>
            </a:r>
            <a:r>
              <a:rPr lang="ko-KR" altLang="en-US" sz="800" b="1" dirty="0">
                <a:solidFill>
                  <a:schemeClr val="tx1"/>
                </a:solidFill>
              </a:rPr>
              <a:t> 월요일 </a:t>
            </a:r>
            <a:r>
              <a:rPr lang="en-US" altLang="ko-KR" sz="800" b="1" dirty="0">
                <a:solidFill>
                  <a:schemeClr val="tx1"/>
                </a:solidFill>
              </a:rPr>
              <a:t>21:56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graphicFrame>
        <p:nvGraphicFramePr>
          <p:cNvPr id="37" name="표 11">
            <a:extLst>
              <a:ext uri="{FF2B5EF4-FFF2-40B4-BE49-F238E27FC236}">
                <a16:creationId xmlns:a16="http://schemas.microsoft.com/office/drawing/2014/main" id="{95369730-632D-47EF-8991-4550E45817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693154"/>
              </p:ext>
            </p:extLst>
          </p:nvPr>
        </p:nvGraphicFramePr>
        <p:xfrm>
          <a:off x="727300" y="2479985"/>
          <a:ext cx="8998704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641">
                  <a:extLst>
                    <a:ext uri="{9D8B030D-6E8A-4147-A177-3AD203B41FA5}">
                      <a16:colId xmlns:a16="http://schemas.microsoft.com/office/drawing/2014/main" val="1918795998"/>
                    </a:ext>
                  </a:extLst>
                </a:gridCol>
                <a:gridCol w="1526402">
                  <a:extLst>
                    <a:ext uri="{9D8B030D-6E8A-4147-A177-3AD203B41FA5}">
                      <a16:colId xmlns:a16="http://schemas.microsoft.com/office/drawing/2014/main" val="2076206072"/>
                    </a:ext>
                  </a:extLst>
                </a:gridCol>
                <a:gridCol w="1134297">
                  <a:extLst>
                    <a:ext uri="{9D8B030D-6E8A-4147-A177-3AD203B41FA5}">
                      <a16:colId xmlns:a16="http://schemas.microsoft.com/office/drawing/2014/main" val="1681018789"/>
                    </a:ext>
                  </a:extLst>
                </a:gridCol>
                <a:gridCol w="1665966">
                  <a:extLst>
                    <a:ext uri="{9D8B030D-6E8A-4147-A177-3AD203B41FA5}">
                      <a16:colId xmlns:a16="http://schemas.microsoft.com/office/drawing/2014/main" val="1375644915"/>
                    </a:ext>
                  </a:extLst>
                </a:gridCol>
                <a:gridCol w="1947898">
                  <a:extLst>
                    <a:ext uri="{9D8B030D-6E8A-4147-A177-3AD203B41FA5}">
                      <a16:colId xmlns:a16="http://schemas.microsoft.com/office/drawing/2014/main" val="3445203242"/>
                    </a:ext>
                  </a:extLst>
                </a:gridCol>
                <a:gridCol w="1123032">
                  <a:extLst>
                    <a:ext uri="{9D8B030D-6E8A-4147-A177-3AD203B41FA5}">
                      <a16:colId xmlns:a16="http://schemas.microsoft.com/office/drawing/2014/main" val="394331744"/>
                    </a:ext>
                  </a:extLst>
                </a:gridCol>
                <a:gridCol w="967468">
                  <a:extLst>
                    <a:ext uri="{9D8B030D-6E8A-4147-A177-3AD203B41FA5}">
                      <a16:colId xmlns:a16="http://schemas.microsoft.com/office/drawing/2014/main" val="24043688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등록일시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경로당명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전화번호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책임자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경로당 사진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0404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□</a:t>
                      </a:r>
                      <a:endParaRPr lang="en-US" altLang="ko-KR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AA </a:t>
                      </a:r>
                      <a:r>
                        <a:rPr lang="ko-KR" altLang="en-US" sz="900" dirty="0"/>
                        <a:t>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010-1234-5678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성주군 성주읍 </a:t>
                      </a:r>
                      <a:r>
                        <a:rPr lang="ko-KR" altLang="en-US" sz="800" dirty="0" err="1"/>
                        <a:t>경산리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행복도우미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highlight>
                            <a:srgbClr val="FFFF00"/>
                          </a:highlight>
                        </a:rPr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2282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AA </a:t>
                      </a:r>
                      <a:r>
                        <a:rPr lang="ko-KR" altLang="en-US" sz="900" dirty="0"/>
                        <a:t>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010-1234-5678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성주군 성주읍 </a:t>
                      </a:r>
                      <a:r>
                        <a:rPr lang="ko-KR" altLang="en-US" sz="800" dirty="0" err="1"/>
                        <a:t>경산리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행복도우미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highlight>
                            <a:srgbClr val="FFFF00"/>
                          </a:highlight>
                        </a:rPr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2945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AA </a:t>
                      </a:r>
                      <a:r>
                        <a:rPr lang="ko-KR" altLang="en-US" sz="900" dirty="0"/>
                        <a:t>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010-1234-5678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성주군 성주읍 </a:t>
                      </a:r>
                      <a:r>
                        <a:rPr lang="ko-KR" altLang="en-US" sz="800" dirty="0" err="1"/>
                        <a:t>경산리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행복도우미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highlight>
                            <a:srgbClr val="FFFF00"/>
                          </a:highlight>
                        </a:rPr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075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AA </a:t>
                      </a:r>
                      <a:r>
                        <a:rPr lang="ko-KR" altLang="en-US" sz="900" dirty="0"/>
                        <a:t>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010-1234-5678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성주군 성주읍 </a:t>
                      </a:r>
                      <a:r>
                        <a:rPr lang="ko-KR" altLang="en-US" sz="800" dirty="0" err="1"/>
                        <a:t>경산리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/>
                        <a:t>돌봄도우미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highlight>
                            <a:srgbClr val="FFFF00"/>
                          </a:highlight>
                        </a:rPr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3398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AA </a:t>
                      </a:r>
                      <a:r>
                        <a:rPr lang="ko-KR" altLang="en-US" sz="900" dirty="0"/>
                        <a:t>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010-1234-5678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성주군 성주읍 </a:t>
                      </a:r>
                      <a:r>
                        <a:rPr lang="ko-KR" altLang="en-US" sz="800" dirty="0" err="1"/>
                        <a:t>경산리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돌봄도우미</a:t>
                      </a:r>
                      <a:endParaRPr lang="en-US" altLang="ko-KR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highlight>
                            <a:srgbClr val="FFFF00"/>
                          </a:highlight>
                        </a:rPr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4424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AA </a:t>
                      </a:r>
                      <a:r>
                        <a:rPr lang="ko-KR" altLang="en-US" sz="900" dirty="0"/>
                        <a:t>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010-1234-5678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성주군 성주읍 </a:t>
                      </a:r>
                      <a:r>
                        <a:rPr lang="ko-KR" altLang="en-US" sz="800" dirty="0" err="1"/>
                        <a:t>경산리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돌봄도우미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highlight>
                            <a:srgbClr val="FFFF00"/>
                          </a:highlight>
                        </a:rPr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068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AA </a:t>
                      </a:r>
                      <a:r>
                        <a:rPr lang="ko-KR" altLang="en-US" sz="900" dirty="0"/>
                        <a:t>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010-1234-5678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성주군 성주읍 </a:t>
                      </a:r>
                      <a:r>
                        <a:rPr lang="ko-KR" altLang="en-US" sz="800" dirty="0" err="1"/>
                        <a:t>경산리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돌봄도우미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highlight>
                            <a:srgbClr val="FFFF00"/>
                          </a:highlight>
                        </a:rPr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4453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AA </a:t>
                      </a:r>
                      <a:r>
                        <a:rPr lang="ko-KR" altLang="en-US" sz="900" dirty="0"/>
                        <a:t>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010-1234-5678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성주군 성주읍 </a:t>
                      </a:r>
                      <a:r>
                        <a:rPr lang="ko-KR" altLang="en-US" sz="800" dirty="0" err="1"/>
                        <a:t>경산리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돌봄도우미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highlight>
                            <a:srgbClr val="FFFF00"/>
                          </a:highlight>
                        </a:rPr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7321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AA </a:t>
                      </a:r>
                      <a:r>
                        <a:rPr lang="ko-KR" altLang="en-US" sz="900" dirty="0"/>
                        <a:t>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010-1234-5678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성주군 성주읍 </a:t>
                      </a:r>
                      <a:r>
                        <a:rPr lang="ko-KR" altLang="en-US" sz="800" dirty="0" err="1"/>
                        <a:t>경산리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돌봄도우미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highlight>
                            <a:srgbClr val="FFFF00"/>
                          </a:highlight>
                        </a:rPr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441179"/>
                  </a:ext>
                </a:extLst>
              </a:tr>
            </a:tbl>
          </a:graphicData>
        </a:graphic>
      </p:graphicFrame>
      <p:pic>
        <p:nvPicPr>
          <p:cNvPr id="38" name="그림 37" descr="테이블이(가) 표시된 사진&#10;&#10;자동 생성된 설명">
            <a:extLst>
              <a:ext uri="{FF2B5EF4-FFF2-40B4-BE49-F238E27FC236}">
                <a16:creationId xmlns:a16="http://schemas.microsoft.com/office/drawing/2014/main" id="{B4083C36-4106-4239-A710-2A32CE317C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4852" y="6284852"/>
            <a:ext cx="2363126" cy="259180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F1BEF95C-F1ED-430D-8261-ADAB8D65B215}"/>
              </a:ext>
            </a:extLst>
          </p:cNvPr>
          <p:cNvSpPr/>
          <p:nvPr/>
        </p:nvSpPr>
        <p:spPr>
          <a:xfrm>
            <a:off x="769709" y="1619035"/>
            <a:ext cx="1530862" cy="28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tx1"/>
                </a:solidFill>
              </a:rPr>
              <a:t>경로당 관리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2C24B01-7901-46CE-B1DF-AAF73E13048B}"/>
              </a:ext>
            </a:extLst>
          </p:cNvPr>
          <p:cNvGrpSpPr/>
          <p:nvPr/>
        </p:nvGrpSpPr>
        <p:grpSpPr>
          <a:xfrm>
            <a:off x="752486" y="1942621"/>
            <a:ext cx="8998704" cy="332966"/>
            <a:chOff x="1223996" y="246470"/>
            <a:chExt cx="7991607" cy="332966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EFDF527-9AC3-4CF6-B3A4-24897DD0B612}"/>
                </a:ext>
              </a:extLst>
            </p:cNvPr>
            <p:cNvSpPr/>
            <p:nvPr/>
          </p:nvSpPr>
          <p:spPr>
            <a:xfrm>
              <a:off x="1223996" y="246470"/>
              <a:ext cx="7991607" cy="33296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A56FDD-0B45-41A7-8585-6EB0D9D69256}"/>
                </a:ext>
              </a:extLst>
            </p:cNvPr>
            <p:cNvSpPr txBox="1"/>
            <p:nvPr/>
          </p:nvSpPr>
          <p:spPr>
            <a:xfrm>
              <a:off x="1228124" y="296906"/>
              <a:ext cx="1289831" cy="220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900" b="1" dirty="0"/>
                <a:t>단어</a:t>
              </a:r>
              <a:r>
                <a:rPr kumimoji="1" lang="ko-KR" altLang="en-US" sz="900" b="1" dirty="0"/>
                <a:t> 검색</a:t>
              </a:r>
              <a:endParaRPr kumimoji="1" lang="ko-Kore-KR" altLang="en-US" sz="900" b="1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95023B8-91DF-4120-A477-19D61E5F630E}"/>
                </a:ext>
              </a:extLst>
            </p:cNvPr>
            <p:cNvSpPr/>
            <p:nvPr/>
          </p:nvSpPr>
          <p:spPr>
            <a:xfrm>
              <a:off x="2816419" y="317910"/>
              <a:ext cx="1096494" cy="193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900" b="1" dirty="0">
                  <a:solidFill>
                    <a:schemeClr val="bg1">
                      <a:lumMod val="85000"/>
                    </a:schemeClr>
                  </a:solidFill>
                </a:rPr>
                <a:t>검색어</a:t>
              </a:r>
              <a:r>
                <a:rPr kumimoji="1" lang="ko-KR" altLang="en-US" sz="900" b="1" dirty="0">
                  <a:solidFill>
                    <a:schemeClr val="bg1">
                      <a:lumMod val="85000"/>
                    </a:schemeClr>
                  </a:solidFill>
                </a:rPr>
                <a:t> 입력</a:t>
              </a:r>
              <a:endParaRPr kumimoji="1" lang="ko-Kore-KR" altLang="en-US" sz="9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9E25FC3-EE96-47BF-BD98-493B5D3EE6F5}"/>
                </a:ext>
              </a:extLst>
            </p:cNvPr>
            <p:cNvSpPr/>
            <p:nvPr/>
          </p:nvSpPr>
          <p:spPr>
            <a:xfrm>
              <a:off x="1895606" y="315682"/>
              <a:ext cx="856804" cy="193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900" b="1" dirty="0">
                  <a:solidFill>
                    <a:schemeClr val="bg1">
                      <a:lumMod val="85000"/>
                    </a:schemeClr>
                  </a:solidFill>
                </a:rPr>
                <a:t>이름</a:t>
              </a:r>
              <a:endParaRPr kumimoji="1" lang="ko-Kore-KR" altLang="en-US" sz="900" dirty="0"/>
            </a:p>
          </p:txBody>
        </p:sp>
        <p:sp>
          <p:nvSpPr>
            <p:cNvPr id="46" name="삼각형 75">
              <a:extLst>
                <a:ext uri="{FF2B5EF4-FFF2-40B4-BE49-F238E27FC236}">
                  <a16:creationId xmlns:a16="http://schemas.microsoft.com/office/drawing/2014/main" id="{B4A37A8A-343E-4CC4-82B1-C6353DAB3E5C}"/>
                </a:ext>
              </a:extLst>
            </p:cNvPr>
            <p:cNvSpPr/>
            <p:nvPr/>
          </p:nvSpPr>
          <p:spPr>
            <a:xfrm rot="10800000">
              <a:off x="2524994" y="366574"/>
              <a:ext cx="150442" cy="10669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8C8695C-D0B4-4611-95CD-2435C07E6265}"/>
                </a:ext>
              </a:extLst>
            </p:cNvPr>
            <p:cNvSpPr txBox="1"/>
            <p:nvPr/>
          </p:nvSpPr>
          <p:spPr>
            <a:xfrm>
              <a:off x="3983144" y="312007"/>
              <a:ext cx="545561" cy="220496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900" b="1" dirty="0"/>
                <a:t>검색</a:t>
              </a:r>
              <a:endParaRPr kumimoji="1" lang="ko-Kore-KR" altLang="en-US" sz="900" b="1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715EF88-381A-4AB3-8D11-72C06D449F3B}"/>
                </a:ext>
              </a:extLst>
            </p:cNvPr>
            <p:cNvSpPr txBox="1"/>
            <p:nvPr/>
          </p:nvSpPr>
          <p:spPr>
            <a:xfrm>
              <a:off x="4611894" y="312007"/>
              <a:ext cx="567566" cy="22049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kumimoji="1" lang="ko-KR" altLang="en-US" sz="900" b="1" dirty="0">
                  <a:solidFill>
                    <a:schemeClr val="bg1"/>
                  </a:solidFill>
                </a:rPr>
                <a:t>초기화</a:t>
              </a:r>
              <a:endParaRPr kumimoji="1" lang="ko-Kore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6F8657B-E6C0-4CCC-BD90-2AAF6CB7E1AD}"/>
                </a:ext>
              </a:extLst>
            </p:cNvPr>
            <p:cNvSpPr/>
            <p:nvPr/>
          </p:nvSpPr>
          <p:spPr>
            <a:xfrm>
              <a:off x="6047348" y="309932"/>
              <a:ext cx="997964" cy="214444"/>
            </a:xfrm>
            <a:prstGeom prst="rect">
              <a:avLst/>
            </a:prstGeom>
            <a:solidFill>
              <a:schemeClr val="accent4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</a:rPr>
                <a:t>경로당 추가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91A376B-1E5E-40B1-B332-ADBEE535E61C}"/>
                </a:ext>
              </a:extLst>
            </p:cNvPr>
            <p:cNvSpPr/>
            <p:nvPr/>
          </p:nvSpPr>
          <p:spPr>
            <a:xfrm>
              <a:off x="7101673" y="308886"/>
              <a:ext cx="997964" cy="21444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</a:rPr>
                <a:t>경로당 수정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DCB11F4-CA4F-4D5D-802E-70D0A8AFC9C8}"/>
                </a:ext>
              </a:extLst>
            </p:cNvPr>
            <p:cNvSpPr/>
            <p:nvPr/>
          </p:nvSpPr>
          <p:spPr>
            <a:xfrm>
              <a:off x="8161476" y="314891"/>
              <a:ext cx="997964" cy="207287"/>
            </a:xfrm>
            <a:prstGeom prst="rect">
              <a:avLst/>
            </a:prstGeom>
            <a:solidFill>
              <a:srgbClr val="FF7C80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</a:rPr>
                <a:t>경로당 삭제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4EAD717-1318-4526-9320-EA9FE217FD52}"/>
                </a:ext>
              </a:extLst>
            </p:cNvPr>
            <p:cNvSpPr/>
            <p:nvPr/>
          </p:nvSpPr>
          <p:spPr>
            <a:xfrm>
              <a:off x="5248544" y="314324"/>
              <a:ext cx="735888" cy="20728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</a:rPr>
                <a:t>인쇄하기</a:t>
              </a: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7A8DEE7-66FC-41B3-9B1B-05455EA2F85E}"/>
              </a:ext>
            </a:extLst>
          </p:cNvPr>
          <p:cNvSpPr/>
          <p:nvPr/>
        </p:nvSpPr>
        <p:spPr>
          <a:xfrm>
            <a:off x="20493" y="1545791"/>
            <a:ext cx="584655" cy="5114017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A7D3D21-1862-403C-A8E7-FE4E7429FB62}"/>
              </a:ext>
            </a:extLst>
          </p:cNvPr>
          <p:cNvSpPr/>
          <p:nvPr/>
        </p:nvSpPr>
        <p:spPr>
          <a:xfrm>
            <a:off x="23491" y="1556120"/>
            <a:ext cx="570707" cy="5072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ko-KR" altLang="en-US" sz="700" b="1" dirty="0">
                <a:solidFill>
                  <a:srgbClr val="254699"/>
                </a:solidFill>
              </a:rPr>
              <a:t>기기 관리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BF86FB9-B7D0-4A6E-866B-C0D1D849684C}"/>
              </a:ext>
            </a:extLst>
          </p:cNvPr>
          <p:cNvSpPr/>
          <p:nvPr/>
        </p:nvSpPr>
        <p:spPr>
          <a:xfrm>
            <a:off x="23061" y="3128861"/>
            <a:ext cx="570707" cy="51870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ko-KR" altLang="en-US" sz="700" b="1" dirty="0">
                <a:solidFill>
                  <a:srgbClr val="254699"/>
                </a:solidFill>
              </a:rPr>
              <a:t>운영자 관리</a:t>
            </a:r>
            <a:endParaRPr lang="en-US" altLang="ko-KR" sz="700" b="1" dirty="0">
              <a:solidFill>
                <a:srgbClr val="254699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2169325-0A98-4870-9979-7300348395A4}"/>
              </a:ext>
            </a:extLst>
          </p:cNvPr>
          <p:cNvSpPr/>
          <p:nvPr/>
        </p:nvSpPr>
        <p:spPr>
          <a:xfrm>
            <a:off x="27286" y="2087505"/>
            <a:ext cx="570707" cy="5072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ko-KR" altLang="en-US" sz="700" b="1" dirty="0">
                <a:solidFill>
                  <a:srgbClr val="254699"/>
                </a:solidFill>
              </a:rPr>
              <a:t>계정 관리</a:t>
            </a:r>
            <a:endParaRPr lang="en-US" altLang="ko-KR" sz="700" b="1" dirty="0">
              <a:solidFill>
                <a:srgbClr val="254699"/>
              </a:solidFill>
            </a:endParaRPr>
          </a:p>
        </p:txBody>
      </p:sp>
      <p:pic>
        <p:nvPicPr>
          <p:cNvPr id="59" name="그래픽 58" descr="태블릿 단색으로 채워진">
            <a:extLst>
              <a:ext uri="{FF2B5EF4-FFF2-40B4-BE49-F238E27FC236}">
                <a16:creationId xmlns:a16="http://schemas.microsoft.com/office/drawing/2014/main" id="{0344EDCC-369B-4265-B115-2ADC6345A0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213" y="1533894"/>
            <a:ext cx="436747" cy="436747"/>
          </a:xfrm>
          <a:prstGeom prst="rect">
            <a:avLst/>
          </a:prstGeom>
        </p:spPr>
      </p:pic>
      <p:pic>
        <p:nvPicPr>
          <p:cNvPr id="60" name="그래픽 59" descr="사용자 단색으로 채워진">
            <a:extLst>
              <a:ext uri="{FF2B5EF4-FFF2-40B4-BE49-F238E27FC236}">
                <a16:creationId xmlns:a16="http://schemas.microsoft.com/office/drawing/2014/main" id="{598442E9-47CB-4923-80F5-5C287006C9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3429" y="2050542"/>
            <a:ext cx="403490" cy="403490"/>
          </a:xfrm>
          <a:prstGeom prst="rect">
            <a:avLst/>
          </a:prstGeom>
        </p:spPr>
      </p:pic>
      <p:pic>
        <p:nvPicPr>
          <p:cNvPr id="61" name="Picture 2" descr="Consult free icon">
            <a:extLst>
              <a:ext uri="{FF2B5EF4-FFF2-40B4-BE49-F238E27FC236}">
                <a16:creationId xmlns:a16="http://schemas.microsoft.com/office/drawing/2014/main" id="{7D48DCEC-81B1-4C55-980A-E0B7DB50B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54" y="3144015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8364A44E-D265-4E23-AD57-3512F0E1CBAD}"/>
              </a:ext>
            </a:extLst>
          </p:cNvPr>
          <p:cNvGrpSpPr/>
          <p:nvPr/>
        </p:nvGrpSpPr>
        <p:grpSpPr>
          <a:xfrm>
            <a:off x="18407" y="2598375"/>
            <a:ext cx="570707" cy="507244"/>
            <a:chOff x="1997739" y="5334740"/>
            <a:chExt cx="570707" cy="507244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DFD25C4-3462-4A57-98C5-28634F26319A}"/>
                </a:ext>
              </a:extLst>
            </p:cNvPr>
            <p:cNvSpPr/>
            <p:nvPr/>
          </p:nvSpPr>
          <p:spPr>
            <a:xfrm>
              <a:off x="1997739" y="5334740"/>
              <a:ext cx="570707" cy="50724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경로당 관리</a:t>
              </a:r>
              <a:endParaRPr lang="en-US" altLang="ko-KR" sz="700" b="1" dirty="0">
                <a:solidFill>
                  <a:srgbClr val="254699"/>
                </a:solidFill>
              </a:endParaRPr>
            </a:p>
          </p:txBody>
        </p:sp>
        <p:pic>
          <p:nvPicPr>
            <p:cNvPr id="64" name="Picture 2" descr="Home free icon">
              <a:extLst>
                <a:ext uri="{FF2B5EF4-FFF2-40B4-BE49-F238E27FC236}">
                  <a16:creationId xmlns:a16="http://schemas.microsoft.com/office/drawing/2014/main" id="{982D3D6F-2DDD-4146-BDAD-7A643403B1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3147" y="5334740"/>
              <a:ext cx="339890" cy="339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188601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D90B3298-6043-432F-9E32-F982BEC07778}"/>
              </a:ext>
            </a:extLst>
          </p:cNvPr>
          <p:cNvSpPr/>
          <p:nvPr/>
        </p:nvSpPr>
        <p:spPr>
          <a:xfrm>
            <a:off x="17059" y="1135676"/>
            <a:ext cx="9874370" cy="55517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3B6A65-8332-4DA1-AF42-776A407E0A73}"/>
              </a:ext>
            </a:extLst>
          </p:cNvPr>
          <p:cNvSpPr/>
          <p:nvPr/>
        </p:nvSpPr>
        <p:spPr>
          <a:xfrm>
            <a:off x="17059" y="1135676"/>
            <a:ext cx="9874370" cy="388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B793379-4412-4376-8A6F-AD777511D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6" y="1146174"/>
            <a:ext cx="1151283" cy="370056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F4F0629E-6EA3-49F9-B02F-35226D386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221" y="106680"/>
            <a:ext cx="2288403" cy="6644640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C169C6E2-2634-4B13-89B4-83FB963C4A64}"/>
              </a:ext>
            </a:extLst>
          </p:cNvPr>
          <p:cNvSpPr txBox="1"/>
          <p:nvPr/>
        </p:nvSpPr>
        <p:spPr>
          <a:xfrm>
            <a:off x="10140630" y="1665889"/>
            <a:ext cx="18989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① 각 발생건수를 누적그래프로 파악하여 일별로 가장 높은 날 파악가능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②독거노인 어르신 리스트를 간략히 파악가능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③ 상세보기 버튼으로 누를 시에 바로 개별보기와 같은 </a:t>
            </a:r>
            <a:r>
              <a:rPr lang="ko-KR" altLang="en-US" sz="1200" dirty="0" err="1"/>
              <a:t>모달창이</a:t>
            </a:r>
            <a:r>
              <a:rPr lang="ko-KR" altLang="en-US" sz="1200" dirty="0"/>
              <a:t> 뜸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④ 실시간으로 안전신호등 주의</a:t>
            </a:r>
            <a:r>
              <a:rPr lang="en-US" altLang="ko-KR" sz="1200" dirty="0"/>
              <a:t>(</a:t>
            </a:r>
            <a:r>
              <a:rPr lang="ko-KR" altLang="en-US" sz="1200" dirty="0"/>
              <a:t>적색</a:t>
            </a:r>
            <a:r>
              <a:rPr lang="en-US" altLang="ko-KR" sz="1200" dirty="0"/>
              <a:t>), </a:t>
            </a:r>
            <a:r>
              <a:rPr lang="ko-KR" altLang="en-US" sz="1200" dirty="0"/>
              <a:t>위험</a:t>
            </a:r>
            <a:r>
              <a:rPr lang="en-US" altLang="ko-KR" sz="1200" dirty="0"/>
              <a:t>(</a:t>
            </a:r>
            <a:r>
              <a:rPr lang="ko-KR" altLang="en-US" sz="1200" dirty="0"/>
              <a:t>노랑</a:t>
            </a:r>
            <a:r>
              <a:rPr lang="en-US" altLang="ko-KR" sz="1200" dirty="0"/>
              <a:t>)</a:t>
            </a:r>
            <a:r>
              <a:rPr lang="ko-KR" altLang="en-US" sz="1200" dirty="0"/>
              <a:t>시 표출 </a:t>
            </a:r>
            <a:r>
              <a:rPr lang="en-US" altLang="ko-KR" sz="1200" dirty="0"/>
              <a:t>/ </a:t>
            </a:r>
            <a:r>
              <a:rPr lang="ko-KR" altLang="en-US" sz="1200" dirty="0" err="1"/>
              <a:t>활동별</a:t>
            </a:r>
            <a:r>
              <a:rPr lang="en-US" altLang="ko-KR" sz="1200" dirty="0"/>
              <a:t>(</a:t>
            </a:r>
            <a:r>
              <a:rPr lang="ko-KR" altLang="en-US" sz="1200" dirty="0"/>
              <a:t>녹색</a:t>
            </a:r>
            <a:r>
              <a:rPr lang="en-US" altLang="ko-KR" sz="1200" dirty="0"/>
              <a:t>), </a:t>
            </a:r>
            <a:r>
              <a:rPr lang="ko-KR" altLang="en-US" sz="1200" dirty="0" err="1"/>
              <a:t>장소별</a:t>
            </a:r>
            <a:r>
              <a:rPr lang="en-US" altLang="ko-KR" sz="1200" dirty="0"/>
              <a:t>(</a:t>
            </a:r>
            <a:r>
              <a:rPr lang="ko-KR" altLang="en-US" sz="1200" dirty="0"/>
              <a:t>황색</a:t>
            </a:r>
            <a:r>
              <a:rPr lang="en-US" altLang="ko-KR" sz="1200" dirty="0"/>
              <a:t>)</a:t>
            </a:r>
            <a:r>
              <a:rPr lang="ko-KR" altLang="en-US" sz="1200" dirty="0"/>
              <a:t>패턴 </a:t>
            </a:r>
            <a:r>
              <a:rPr lang="ko-KR" altLang="en-US" sz="1200" dirty="0" err="1"/>
              <a:t>이상시</a:t>
            </a:r>
            <a:r>
              <a:rPr lang="ko-KR" altLang="en-US" sz="1200" dirty="0"/>
              <a:t> 표출 </a:t>
            </a:r>
            <a:r>
              <a:rPr lang="en-US" altLang="ko-KR" sz="1200" dirty="0"/>
              <a:t>/ </a:t>
            </a:r>
            <a:r>
              <a:rPr lang="ko-KR" altLang="en-US" sz="1200" dirty="0"/>
              <a:t>심박수</a:t>
            </a:r>
            <a:r>
              <a:rPr lang="en-US" altLang="ko-KR" sz="1200" dirty="0"/>
              <a:t>(</a:t>
            </a:r>
            <a:r>
              <a:rPr lang="ko-KR" altLang="en-US" sz="1200" dirty="0"/>
              <a:t>고동색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이상시</a:t>
            </a:r>
            <a:r>
              <a:rPr lang="ko-KR" altLang="en-US" sz="1200" dirty="0"/>
              <a:t> 표출 </a:t>
            </a:r>
            <a:r>
              <a:rPr lang="en-US" altLang="ko-KR" sz="1200" dirty="0"/>
              <a:t>/ </a:t>
            </a:r>
            <a:r>
              <a:rPr lang="ko-KR" altLang="en-US" sz="1200" dirty="0"/>
              <a:t>사고</a:t>
            </a:r>
            <a:r>
              <a:rPr lang="en-US" altLang="ko-KR" sz="1200" dirty="0"/>
              <a:t>(</a:t>
            </a:r>
            <a:r>
              <a:rPr lang="ko-KR" altLang="en-US" sz="1200" dirty="0"/>
              <a:t>빨강</a:t>
            </a:r>
            <a:r>
              <a:rPr lang="en-US" altLang="ko-KR" sz="1200" dirty="0"/>
              <a:t>)</a:t>
            </a:r>
            <a:r>
              <a:rPr lang="ko-KR" altLang="en-US" sz="1200" dirty="0"/>
              <a:t>시 표출</a:t>
            </a:r>
            <a:endParaRPr lang="en-US" altLang="ko-KR" sz="12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E6809A4-7875-4E48-AEBC-FB827B9C5653}"/>
              </a:ext>
            </a:extLst>
          </p:cNvPr>
          <p:cNvSpPr txBox="1"/>
          <p:nvPr/>
        </p:nvSpPr>
        <p:spPr>
          <a:xfrm>
            <a:off x="10600944" y="466247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독거노인 </a:t>
            </a:r>
            <a:r>
              <a:rPr lang="en-US" altLang="ko-KR" sz="1000" dirty="0"/>
              <a:t>AI </a:t>
            </a:r>
            <a:r>
              <a:rPr lang="ko-KR" altLang="en-US" sz="1000" dirty="0"/>
              <a:t>안심케어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344DC11-D38F-4243-8EC0-6BFFF1FFCBBE}"/>
              </a:ext>
            </a:extLst>
          </p:cNvPr>
          <p:cNvSpPr txBox="1"/>
          <p:nvPr/>
        </p:nvSpPr>
        <p:spPr>
          <a:xfrm>
            <a:off x="10594966" y="691193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index</a:t>
            </a:r>
            <a:endParaRPr lang="ko-KR" altLang="en-US" sz="10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9C22A05-1B67-4043-9C4A-077D405B7AC7}"/>
              </a:ext>
            </a:extLst>
          </p:cNvPr>
          <p:cNvSpPr txBox="1"/>
          <p:nvPr/>
        </p:nvSpPr>
        <p:spPr>
          <a:xfrm>
            <a:off x="10600944" y="904724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전체 보기 </a:t>
            </a:r>
            <a:r>
              <a:rPr lang="en-US" altLang="ko-KR" sz="1000" dirty="0"/>
              <a:t>index</a:t>
            </a:r>
            <a:endParaRPr lang="ko-KR" altLang="en-US" sz="10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D10B10B-1C92-4808-9715-7FC50F86D140}"/>
              </a:ext>
            </a:extLst>
          </p:cNvPr>
          <p:cNvSpPr txBox="1"/>
          <p:nvPr/>
        </p:nvSpPr>
        <p:spPr>
          <a:xfrm>
            <a:off x="10591494" y="176249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Monitoring_1</a:t>
            </a:r>
            <a:endParaRPr lang="ko-KR" altLang="en-US" sz="1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B612CD-A700-4CED-98F2-29A53EE1C3B2}"/>
              </a:ext>
            </a:extLst>
          </p:cNvPr>
          <p:cNvSpPr/>
          <p:nvPr/>
        </p:nvSpPr>
        <p:spPr>
          <a:xfrm>
            <a:off x="655907" y="1545790"/>
            <a:ext cx="9194193" cy="511401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CCA51D47-F778-4D2F-B106-1E7B9CBF5056}"/>
              </a:ext>
            </a:extLst>
          </p:cNvPr>
          <p:cNvSpPr/>
          <p:nvPr/>
        </p:nvSpPr>
        <p:spPr>
          <a:xfrm>
            <a:off x="1301070" y="1191952"/>
            <a:ext cx="19231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종합정보현황</a:t>
            </a: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0658FC14-2191-482E-B08E-34701C763203}"/>
              </a:ext>
            </a:extLst>
          </p:cNvPr>
          <p:cNvSpPr/>
          <p:nvPr/>
        </p:nvSpPr>
        <p:spPr>
          <a:xfrm>
            <a:off x="3537571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독거노인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안심케어</a:t>
            </a: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378D72B7-0F54-4485-9C24-37F84B110E5A}"/>
              </a:ext>
            </a:extLst>
          </p:cNvPr>
          <p:cNvSpPr/>
          <p:nvPr/>
        </p:nvSpPr>
        <p:spPr>
          <a:xfrm>
            <a:off x="5725600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스마트타운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관리</a:t>
            </a:r>
          </a:p>
        </p:txBody>
      </p:sp>
      <p:pic>
        <p:nvPicPr>
          <p:cNvPr id="12" name="그래픽 11" descr="단일 톱니바퀴 단색으로 채워진">
            <a:extLst>
              <a:ext uri="{FF2B5EF4-FFF2-40B4-BE49-F238E27FC236}">
                <a16:creationId xmlns:a16="http://schemas.microsoft.com/office/drawing/2014/main" id="{7912A135-DCE4-5547-9123-F453F4833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73674" y="1162028"/>
            <a:ext cx="276426" cy="276426"/>
          </a:xfrm>
          <a:prstGeom prst="rect">
            <a:avLst/>
          </a:prstGeom>
        </p:spPr>
      </p:pic>
      <p:pic>
        <p:nvPicPr>
          <p:cNvPr id="17" name="그래픽 16" descr="돋보기 단색으로 채워진">
            <a:extLst>
              <a:ext uri="{FF2B5EF4-FFF2-40B4-BE49-F238E27FC236}">
                <a16:creationId xmlns:a16="http://schemas.microsoft.com/office/drawing/2014/main" id="{E7A07C22-FF7A-3C48-AD04-5C895530E2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142" y="1185185"/>
            <a:ext cx="248587" cy="248587"/>
          </a:xfrm>
          <a:prstGeom prst="rect">
            <a:avLst/>
          </a:prstGeom>
        </p:spPr>
      </p:pic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5897CA0-E0A7-B44B-814E-D4C00FB9C4F5}"/>
              </a:ext>
            </a:extLst>
          </p:cNvPr>
          <p:cNvSpPr/>
          <p:nvPr/>
        </p:nvSpPr>
        <p:spPr>
          <a:xfrm>
            <a:off x="9465545" y="1387357"/>
            <a:ext cx="507202" cy="13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rgbClr val="254699"/>
                </a:solidFill>
              </a:rPr>
              <a:t>설정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2EF8E48-7611-584E-9F41-BD37DBDCBE18}"/>
              </a:ext>
            </a:extLst>
          </p:cNvPr>
          <p:cNvSpPr/>
          <p:nvPr/>
        </p:nvSpPr>
        <p:spPr>
          <a:xfrm>
            <a:off x="9135626" y="1389035"/>
            <a:ext cx="507202" cy="13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rgbClr val="254699"/>
                </a:solidFill>
              </a:rPr>
              <a:t>검색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52FF2F7-FBFA-C944-A6D2-339C448F9F98}"/>
              </a:ext>
            </a:extLst>
          </p:cNvPr>
          <p:cNvSpPr/>
          <p:nvPr/>
        </p:nvSpPr>
        <p:spPr>
          <a:xfrm>
            <a:off x="7731293" y="1202860"/>
            <a:ext cx="1481029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2021-11-22</a:t>
            </a:r>
            <a:r>
              <a:rPr lang="ko-KR" altLang="en-US" sz="800" b="1" dirty="0">
                <a:solidFill>
                  <a:schemeClr val="tx1"/>
                </a:solidFill>
              </a:rPr>
              <a:t> 월요일 </a:t>
            </a:r>
            <a:r>
              <a:rPr lang="en-US" altLang="ko-KR" sz="800" b="1" dirty="0">
                <a:solidFill>
                  <a:schemeClr val="tx1"/>
                </a:solidFill>
              </a:rPr>
              <a:t>21:56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graphicFrame>
        <p:nvGraphicFramePr>
          <p:cNvPr id="37" name="표 11">
            <a:extLst>
              <a:ext uri="{FF2B5EF4-FFF2-40B4-BE49-F238E27FC236}">
                <a16:creationId xmlns:a16="http://schemas.microsoft.com/office/drawing/2014/main" id="{95369730-632D-47EF-8991-4550E4581775}"/>
              </a:ext>
            </a:extLst>
          </p:cNvPr>
          <p:cNvGraphicFramePr>
            <a:graphicFrameLocks noGrp="1"/>
          </p:cNvGraphicFramePr>
          <p:nvPr/>
        </p:nvGraphicFramePr>
        <p:xfrm>
          <a:off x="727300" y="2479985"/>
          <a:ext cx="8998704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641">
                  <a:extLst>
                    <a:ext uri="{9D8B030D-6E8A-4147-A177-3AD203B41FA5}">
                      <a16:colId xmlns:a16="http://schemas.microsoft.com/office/drawing/2014/main" val="1918795998"/>
                    </a:ext>
                  </a:extLst>
                </a:gridCol>
                <a:gridCol w="1526402">
                  <a:extLst>
                    <a:ext uri="{9D8B030D-6E8A-4147-A177-3AD203B41FA5}">
                      <a16:colId xmlns:a16="http://schemas.microsoft.com/office/drawing/2014/main" val="2076206072"/>
                    </a:ext>
                  </a:extLst>
                </a:gridCol>
                <a:gridCol w="1134297">
                  <a:extLst>
                    <a:ext uri="{9D8B030D-6E8A-4147-A177-3AD203B41FA5}">
                      <a16:colId xmlns:a16="http://schemas.microsoft.com/office/drawing/2014/main" val="1681018789"/>
                    </a:ext>
                  </a:extLst>
                </a:gridCol>
                <a:gridCol w="1665966">
                  <a:extLst>
                    <a:ext uri="{9D8B030D-6E8A-4147-A177-3AD203B41FA5}">
                      <a16:colId xmlns:a16="http://schemas.microsoft.com/office/drawing/2014/main" val="1375644915"/>
                    </a:ext>
                  </a:extLst>
                </a:gridCol>
                <a:gridCol w="1947898">
                  <a:extLst>
                    <a:ext uri="{9D8B030D-6E8A-4147-A177-3AD203B41FA5}">
                      <a16:colId xmlns:a16="http://schemas.microsoft.com/office/drawing/2014/main" val="3445203242"/>
                    </a:ext>
                  </a:extLst>
                </a:gridCol>
                <a:gridCol w="1123032">
                  <a:extLst>
                    <a:ext uri="{9D8B030D-6E8A-4147-A177-3AD203B41FA5}">
                      <a16:colId xmlns:a16="http://schemas.microsoft.com/office/drawing/2014/main" val="394331744"/>
                    </a:ext>
                  </a:extLst>
                </a:gridCol>
                <a:gridCol w="967468">
                  <a:extLst>
                    <a:ext uri="{9D8B030D-6E8A-4147-A177-3AD203B41FA5}">
                      <a16:colId xmlns:a16="http://schemas.microsoft.com/office/drawing/2014/main" val="24043688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등록일시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경로당명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전화번호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책임자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경로당 사진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0404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□</a:t>
                      </a:r>
                      <a:endParaRPr lang="en-US" altLang="ko-KR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AA </a:t>
                      </a:r>
                      <a:r>
                        <a:rPr lang="ko-KR" altLang="en-US" sz="900" dirty="0"/>
                        <a:t>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010-1234-5678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성주군 성주읍 </a:t>
                      </a:r>
                      <a:r>
                        <a:rPr lang="ko-KR" altLang="en-US" sz="800" dirty="0" err="1"/>
                        <a:t>경산리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행복도우미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highlight>
                            <a:srgbClr val="FFFF00"/>
                          </a:highlight>
                        </a:rPr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2282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AA </a:t>
                      </a:r>
                      <a:r>
                        <a:rPr lang="ko-KR" altLang="en-US" sz="900" dirty="0"/>
                        <a:t>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010-1234-5678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성주군 성주읍 </a:t>
                      </a:r>
                      <a:r>
                        <a:rPr lang="ko-KR" altLang="en-US" sz="800" dirty="0" err="1"/>
                        <a:t>경산리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행복도우미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highlight>
                            <a:srgbClr val="FFFF00"/>
                          </a:highlight>
                        </a:rPr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2945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AA </a:t>
                      </a:r>
                      <a:r>
                        <a:rPr lang="ko-KR" altLang="en-US" sz="900" dirty="0"/>
                        <a:t>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010-1234-5678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성주군 성주읍 </a:t>
                      </a:r>
                      <a:r>
                        <a:rPr lang="ko-KR" altLang="en-US" sz="800" dirty="0" err="1"/>
                        <a:t>경산리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행복도우미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highlight>
                            <a:srgbClr val="FFFF00"/>
                          </a:highlight>
                        </a:rPr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075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AA </a:t>
                      </a:r>
                      <a:r>
                        <a:rPr lang="ko-KR" altLang="en-US" sz="900" dirty="0"/>
                        <a:t>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010-1234-5678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성주군 성주읍 </a:t>
                      </a:r>
                      <a:r>
                        <a:rPr lang="ko-KR" altLang="en-US" sz="800" dirty="0" err="1"/>
                        <a:t>경산리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/>
                        <a:t>돌봄도우미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highlight>
                            <a:srgbClr val="FFFF00"/>
                          </a:highlight>
                        </a:rPr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3398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AA </a:t>
                      </a:r>
                      <a:r>
                        <a:rPr lang="ko-KR" altLang="en-US" sz="900" dirty="0"/>
                        <a:t>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010-1234-5678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성주군 성주읍 </a:t>
                      </a:r>
                      <a:r>
                        <a:rPr lang="ko-KR" altLang="en-US" sz="800" dirty="0" err="1"/>
                        <a:t>경산리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돌봄도우미</a:t>
                      </a:r>
                      <a:endParaRPr lang="en-US" altLang="ko-KR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highlight>
                            <a:srgbClr val="FFFF00"/>
                          </a:highlight>
                        </a:rPr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4424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AA </a:t>
                      </a:r>
                      <a:r>
                        <a:rPr lang="ko-KR" altLang="en-US" sz="900" dirty="0"/>
                        <a:t>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010-1234-5678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성주군 성주읍 </a:t>
                      </a:r>
                      <a:r>
                        <a:rPr lang="ko-KR" altLang="en-US" sz="800" dirty="0" err="1"/>
                        <a:t>경산리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돌봄도우미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highlight>
                            <a:srgbClr val="FFFF00"/>
                          </a:highlight>
                        </a:rPr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068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AA </a:t>
                      </a:r>
                      <a:r>
                        <a:rPr lang="ko-KR" altLang="en-US" sz="900" dirty="0"/>
                        <a:t>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010-1234-5678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성주군 성주읍 </a:t>
                      </a:r>
                      <a:r>
                        <a:rPr lang="ko-KR" altLang="en-US" sz="800" dirty="0" err="1"/>
                        <a:t>경산리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돌봄도우미</a:t>
                      </a:r>
                      <a:endParaRPr lang="ko-KR" altLang="en-US" sz="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highlight>
                            <a:srgbClr val="FFFF00"/>
                          </a:highlight>
                        </a:rPr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4453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AA </a:t>
                      </a:r>
                      <a:r>
                        <a:rPr lang="ko-KR" altLang="en-US" sz="900" dirty="0"/>
                        <a:t>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010-1234-5678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성주군 성주읍 </a:t>
                      </a:r>
                      <a:r>
                        <a:rPr lang="ko-KR" altLang="en-US" sz="800" dirty="0" err="1"/>
                        <a:t>경산리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돌봄도우미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highlight>
                            <a:srgbClr val="FFFF00"/>
                          </a:highlight>
                        </a:rPr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7321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21.11.21 17:44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AA </a:t>
                      </a:r>
                      <a:r>
                        <a:rPr lang="ko-KR" altLang="en-US" sz="900" dirty="0"/>
                        <a:t>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010-1234-5678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성주군 성주읍 </a:t>
                      </a:r>
                      <a:r>
                        <a:rPr lang="ko-KR" altLang="en-US" sz="800" dirty="0" err="1"/>
                        <a:t>경산리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돌봄도우미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highlight>
                            <a:srgbClr val="FFFF00"/>
                          </a:highlight>
                        </a:rPr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441179"/>
                  </a:ext>
                </a:extLst>
              </a:tr>
            </a:tbl>
          </a:graphicData>
        </a:graphic>
      </p:graphicFrame>
      <p:pic>
        <p:nvPicPr>
          <p:cNvPr id="38" name="그림 37" descr="테이블이(가) 표시된 사진&#10;&#10;자동 생성된 설명">
            <a:extLst>
              <a:ext uri="{FF2B5EF4-FFF2-40B4-BE49-F238E27FC236}">
                <a16:creationId xmlns:a16="http://schemas.microsoft.com/office/drawing/2014/main" id="{B4083C36-4106-4239-A710-2A32CE317C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4852" y="6284852"/>
            <a:ext cx="2363126" cy="259180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F1BEF95C-F1ED-430D-8261-ADAB8D65B215}"/>
              </a:ext>
            </a:extLst>
          </p:cNvPr>
          <p:cNvSpPr/>
          <p:nvPr/>
        </p:nvSpPr>
        <p:spPr>
          <a:xfrm>
            <a:off x="769709" y="1619035"/>
            <a:ext cx="1530862" cy="28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tx1"/>
                </a:solidFill>
              </a:rPr>
              <a:t>경로당 관리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2C24B01-7901-46CE-B1DF-AAF73E13048B}"/>
              </a:ext>
            </a:extLst>
          </p:cNvPr>
          <p:cNvGrpSpPr/>
          <p:nvPr/>
        </p:nvGrpSpPr>
        <p:grpSpPr>
          <a:xfrm>
            <a:off x="752486" y="1942621"/>
            <a:ext cx="8998704" cy="332966"/>
            <a:chOff x="1223996" y="246470"/>
            <a:chExt cx="7991607" cy="332966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EFDF527-9AC3-4CF6-B3A4-24897DD0B612}"/>
                </a:ext>
              </a:extLst>
            </p:cNvPr>
            <p:cNvSpPr/>
            <p:nvPr/>
          </p:nvSpPr>
          <p:spPr>
            <a:xfrm>
              <a:off x="1223996" y="246470"/>
              <a:ext cx="7991607" cy="33296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A56FDD-0B45-41A7-8585-6EB0D9D69256}"/>
                </a:ext>
              </a:extLst>
            </p:cNvPr>
            <p:cNvSpPr txBox="1"/>
            <p:nvPr/>
          </p:nvSpPr>
          <p:spPr>
            <a:xfrm>
              <a:off x="1228124" y="296906"/>
              <a:ext cx="1289831" cy="220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900" b="1" dirty="0"/>
                <a:t>단어</a:t>
              </a:r>
              <a:r>
                <a:rPr kumimoji="1" lang="ko-KR" altLang="en-US" sz="900" b="1" dirty="0"/>
                <a:t> 검색</a:t>
              </a:r>
              <a:endParaRPr kumimoji="1" lang="ko-Kore-KR" altLang="en-US" sz="900" b="1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95023B8-91DF-4120-A477-19D61E5F630E}"/>
                </a:ext>
              </a:extLst>
            </p:cNvPr>
            <p:cNvSpPr/>
            <p:nvPr/>
          </p:nvSpPr>
          <p:spPr>
            <a:xfrm>
              <a:off x="2816419" y="317910"/>
              <a:ext cx="1096494" cy="193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900" b="1" dirty="0">
                  <a:solidFill>
                    <a:schemeClr val="bg1">
                      <a:lumMod val="85000"/>
                    </a:schemeClr>
                  </a:solidFill>
                </a:rPr>
                <a:t>검색어</a:t>
              </a:r>
              <a:r>
                <a:rPr kumimoji="1" lang="ko-KR" altLang="en-US" sz="900" b="1" dirty="0">
                  <a:solidFill>
                    <a:schemeClr val="bg1">
                      <a:lumMod val="85000"/>
                    </a:schemeClr>
                  </a:solidFill>
                </a:rPr>
                <a:t> 입력</a:t>
              </a:r>
              <a:endParaRPr kumimoji="1" lang="ko-Kore-KR" altLang="en-US" sz="9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9E25FC3-EE96-47BF-BD98-493B5D3EE6F5}"/>
                </a:ext>
              </a:extLst>
            </p:cNvPr>
            <p:cNvSpPr/>
            <p:nvPr/>
          </p:nvSpPr>
          <p:spPr>
            <a:xfrm>
              <a:off x="1895606" y="315682"/>
              <a:ext cx="856804" cy="193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900" b="1" dirty="0">
                  <a:solidFill>
                    <a:schemeClr val="bg1">
                      <a:lumMod val="85000"/>
                    </a:schemeClr>
                  </a:solidFill>
                </a:rPr>
                <a:t>이름</a:t>
              </a:r>
              <a:endParaRPr kumimoji="1" lang="ko-Kore-KR" altLang="en-US" sz="900" dirty="0"/>
            </a:p>
          </p:txBody>
        </p:sp>
        <p:sp>
          <p:nvSpPr>
            <p:cNvPr id="46" name="삼각형 75">
              <a:extLst>
                <a:ext uri="{FF2B5EF4-FFF2-40B4-BE49-F238E27FC236}">
                  <a16:creationId xmlns:a16="http://schemas.microsoft.com/office/drawing/2014/main" id="{B4A37A8A-343E-4CC4-82B1-C6353DAB3E5C}"/>
                </a:ext>
              </a:extLst>
            </p:cNvPr>
            <p:cNvSpPr/>
            <p:nvPr/>
          </p:nvSpPr>
          <p:spPr>
            <a:xfrm rot="10800000">
              <a:off x="2524994" y="366574"/>
              <a:ext cx="150442" cy="10669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8C8695C-D0B4-4611-95CD-2435C07E6265}"/>
                </a:ext>
              </a:extLst>
            </p:cNvPr>
            <p:cNvSpPr txBox="1"/>
            <p:nvPr/>
          </p:nvSpPr>
          <p:spPr>
            <a:xfrm>
              <a:off x="3983144" y="312007"/>
              <a:ext cx="545561" cy="220496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900" b="1" dirty="0"/>
                <a:t>검색</a:t>
              </a:r>
              <a:endParaRPr kumimoji="1" lang="ko-Kore-KR" altLang="en-US" sz="900" b="1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715EF88-381A-4AB3-8D11-72C06D449F3B}"/>
                </a:ext>
              </a:extLst>
            </p:cNvPr>
            <p:cNvSpPr txBox="1"/>
            <p:nvPr/>
          </p:nvSpPr>
          <p:spPr>
            <a:xfrm>
              <a:off x="4611894" y="312007"/>
              <a:ext cx="567566" cy="22049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kumimoji="1" lang="ko-KR" altLang="en-US" sz="900" b="1" dirty="0">
                  <a:solidFill>
                    <a:schemeClr val="bg1"/>
                  </a:solidFill>
                </a:rPr>
                <a:t>초기화</a:t>
              </a:r>
              <a:endParaRPr kumimoji="1" lang="ko-Kore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6F8657B-E6C0-4CCC-BD90-2AAF6CB7E1AD}"/>
                </a:ext>
              </a:extLst>
            </p:cNvPr>
            <p:cNvSpPr/>
            <p:nvPr/>
          </p:nvSpPr>
          <p:spPr>
            <a:xfrm>
              <a:off x="6047348" y="309932"/>
              <a:ext cx="997964" cy="214444"/>
            </a:xfrm>
            <a:prstGeom prst="rect">
              <a:avLst/>
            </a:prstGeom>
            <a:solidFill>
              <a:schemeClr val="accent4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</a:rPr>
                <a:t>경로당 추가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91A376B-1E5E-40B1-B332-ADBEE535E61C}"/>
                </a:ext>
              </a:extLst>
            </p:cNvPr>
            <p:cNvSpPr/>
            <p:nvPr/>
          </p:nvSpPr>
          <p:spPr>
            <a:xfrm>
              <a:off x="7101673" y="308886"/>
              <a:ext cx="997964" cy="21444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</a:rPr>
                <a:t>경로당 수정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DCB11F4-CA4F-4D5D-802E-70D0A8AFC9C8}"/>
                </a:ext>
              </a:extLst>
            </p:cNvPr>
            <p:cNvSpPr/>
            <p:nvPr/>
          </p:nvSpPr>
          <p:spPr>
            <a:xfrm>
              <a:off x="8161476" y="314891"/>
              <a:ext cx="997964" cy="207287"/>
            </a:xfrm>
            <a:prstGeom prst="rect">
              <a:avLst/>
            </a:prstGeom>
            <a:solidFill>
              <a:srgbClr val="FF7C80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</a:rPr>
                <a:t>경로당 삭제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4EAD717-1318-4526-9320-EA9FE217FD52}"/>
                </a:ext>
              </a:extLst>
            </p:cNvPr>
            <p:cNvSpPr/>
            <p:nvPr/>
          </p:nvSpPr>
          <p:spPr>
            <a:xfrm>
              <a:off x="5248544" y="314324"/>
              <a:ext cx="735888" cy="20728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</a:rPr>
                <a:t>인쇄하기</a:t>
              </a:r>
            </a:p>
          </p:txBody>
        </p:sp>
      </p:grp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9215EDE-C70E-4F3D-A601-C358C16E8B67}"/>
              </a:ext>
            </a:extLst>
          </p:cNvPr>
          <p:cNvSpPr/>
          <p:nvPr/>
        </p:nvSpPr>
        <p:spPr>
          <a:xfrm>
            <a:off x="20493" y="1545791"/>
            <a:ext cx="584655" cy="5114017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2FDDFCF-0480-4573-B06D-A107F55A5744}"/>
              </a:ext>
            </a:extLst>
          </p:cNvPr>
          <p:cNvSpPr/>
          <p:nvPr/>
        </p:nvSpPr>
        <p:spPr>
          <a:xfrm>
            <a:off x="23491" y="1556120"/>
            <a:ext cx="570707" cy="5072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ko-KR" altLang="en-US" sz="700" b="1" dirty="0">
                <a:solidFill>
                  <a:srgbClr val="254699"/>
                </a:solidFill>
              </a:rPr>
              <a:t>기기 관리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D9CE499-5507-451E-B3BC-A7F630A07DCF}"/>
              </a:ext>
            </a:extLst>
          </p:cNvPr>
          <p:cNvSpPr/>
          <p:nvPr/>
        </p:nvSpPr>
        <p:spPr>
          <a:xfrm>
            <a:off x="23061" y="3128861"/>
            <a:ext cx="570707" cy="51870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ko-KR" altLang="en-US" sz="700" b="1" dirty="0">
                <a:solidFill>
                  <a:srgbClr val="254699"/>
                </a:solidFill>
              </a:rPr>
              <a:t>운영자 관리</a:t>
            </a:r>
            <a:endParaRPr lang="en-US" altLang="ko-KR" sz="700" b="1" dirty="0">
              <a:solidFill>
                <a:srgbClr val="254699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4DB3C6B-F681-45D8-A816-902F3E938AC3}"/>
              </a:ext>
            </a:extLst>
          </p:cNvPr>
          <p:cNvSpPr/>
          <p:nvPr/>
        </p:nvSpPr>
        <p:spPr>
          <a:xfrm>
            <a:off x="27286" y="2087505"/>
            <a:ext cx="570707" cy="5072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ko-KR" altLang="en-US" sz="700" b="1" dirty="0">
                <a:solidFill>
                  <a:srgbClr val="254699"/>
                </a:solidFill>
              </a:rPr>
              <a:t>계정 관리</a:t>
            </a:r>
            <a:endParaRPr lang="en-US" altLang="ko-KR" sz="700" b="1" dirty="0">
              <a:solidFill>
                <a:srgbClr val="254699"/>
              </a:solidFill>
            </a:endParaRPr>
          </a:p>
        </p:txBody>
      </p:sp>
      <p:pic>
        <p:nvPicPr>
          <p:cNvPr id="81" name="그래픽 80" descr="태블릿 단색으로 채워진">
            <a:extLst>
              <a:ext uri="{FF2B5EF4-FFF2-40B4-BE49-F238E27FC236}">
                <a16:creationId xmlns:a16="http://schemas.microsoft.com/office/drawing/2014/main" id="{E5D87FF8-DF17-4F44-8E07-E22DF25180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213" y="1533894"/>
            <a:ext cx="436747" cy="436747"/>
          </a:xfrm>
          <a:prstGeom prst="rect">
            <a:avLst/>
          </a:prstGeom>
        </p:spPr>
      </p:pic>
      <p:pic>
        <p:nvPicPr>
          <p:cNvPr id="82" name="그래픽 81" descr="사용자 단색으로 채워진">
            <a:extLst>
              <a:ext uri="{FF2B5EF4-FFF2-40B4-BE49-F238E27FC236}">
                <a16:creationId xmlns:a16="http://schemas.microsoft.com/office/drawing/2014/main" id="{E1824B5D-7FEE-47F5-9BEB-159D8C9963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3429" y="2050542"/>
            <a:ext cx="403490" cy="403490"/>
          </a:xfrm>
          <a:prstGeom prst="rect">
            <a:avLst/>
          </a:prstGeom>
        </p:spPr>
      </p:pic>
      <p:pic>
        <p:nvPicPr>
          <p:cNvPr id="83" name="Picture 2" descr="Consult free icon">
            <a:extLst>
              <a:ext uri="{FF2B5EF4-FFF2-40B4-BE49-F238E27FC236}">
                <a16:creationId xmlns:a16="http://schemas.microsoft.com/office/drawing/2014/main" id="{204CC20A-FAA3-43F4-BD1D-4E45D1B92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54" y="3144015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4" name="그룹 83">
            <a:extLst>
              <a:ext uri="{FF2B5EF4-FFF2-40B4-BE49-F238E27FC236}">
                <a16:creationId xmlns:a16="http://schemas.microsoft.com/office/drawing/2014/main" id="{37994A25-00D7-4FBB-A4C3-7A485682BAF6}"/>
              </a:ext>
            </a:extLst>
          </p:cNvPr>
          <p:cNvGrpSpPr/>
          <p:nvPr/>
        </p:nvGrpSpPr>
        <p:grpSpPr>
          <a:xfrm>
            <a:off x="18407" y="2598375"/>
            <a:ext cx="570707" cy="507244"/>
            <a:chOff x="1997739" y="5334740"/>
            <a:chExt cx="570707" cy="507244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BBA32FA9-F751-4A29-89CF-F32425A97BA5}"/>
                </a:ext>
              </a:extLst>
            </p:cNvPr>
            <p:cNvSpPr/>
            <p:nvPr/>
          </p:nvSpPr>
          <p:spPr>
            <a:xfrm>
              <a:off x="1997739" y="5334740"/>
              <a:ext cx="570707" cy="50724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경로당 관리</a:t>
              </a:r>
              <a:endParaRPr lang="en-US" altLang="ko-KR" sz="700" b="1" dirty="0">
                <a:solidFill>
                  <a:srgbClr val="254699"/>
                </a:solidFill>
              </a:endParaRPr>
            </a:p>
          </p:txBody>
        </p:sp>
        <p:pic>
          <p:nvPicPr>
            <p:cNvPr id="86" name="Picture 2" descr="Home free icon">
              <a:extLst>
                <a:ext uri="{FF2B5EF4-FFF2-40B4-BE49-F238E27FC236}">
                  <a16:creationId xmlns:a16="http://schemas.microsoft.com/office/drawing/2014/main" id="{BE9C007F-1BA1-4C74-8B40-04F0B373DE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3147" y="5334740"/>
              <a:ext cx="339890" cy="339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D3E6934-4809-454B-AFFA-B6E7C8A96CF4}"/>
              </a:ext>
            </a:extLst>
          </p:cNvPr>
          <p:cNvSpPr/>
          <p:nvPr/>
        </p:nvSpPr>
        <p:spPr>
          <a:xfrm>
            <a:off x="0" y="1167337"/>
            <a:ext cx="9874370" cy="5551761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20ADAB4-E273-44F6-A725-789B3035771E}"/>
              </a:ext>
            </a:extLst>
          </p:cNvPr>
          <p:cNvSpPr/>
          <p:nvPr/>
        </p:nvSpPr>
        <p:spPr>
          <a:xfrm>
            <a:off x="6646977" y="2986620"/>
            <a:ext cx="2942733" cy="203415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9D491FF-B34B-48D8-8AF8-3251FD2CC0E6}"/>
              </a:ext>
            </a:extLst>
          </p:cNvPr>
          <p:cNvSpPr/>
          <p:nvPr/>
        </p:nvSpPr>
        <p:spPr>
          <a:xfrm>
            <a:off x="9326194" y="2978944"/>
            <a:ext cx="270720" cy="2425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X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pic>
        <p:nvPicPr>
          <p:cNvPr id="69" name="그림 68" descr="텍스트, 하늘, 실외, 건물이(가) 표시된 사진&#10;&#10;자동 생성된 설명">
            <a:extLst>
              <a:ext uri="{FF2B5EF4-FFF2-40B4-BE49-F238E27FC236}">
                <a16:creationId xmlns:a16="http://schemas.microsoft.com/office/drawing/2014/main" id="{0CADAC4F-31BC-4DF3-B0FC-B7B808B57D6D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3484"/>
          <a:stretch/>
        </p:blipFill>
        <p:spPr>
          <a:xfrm>
            <a:off x="6753314" y="3279706"/>
            <a:ext cx="2260614" cy="1297631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BB08F207-8B81-46B2-A1CB-A34020E0F291}"/>
              </a:ext>
            </a:extLst>
          </p:cNvPr>
          <p:cNvSpPr txBox="1"/>
          <p:nvPr/>
        </p:nvSpPr>
        <p:spPr>
          <a:xfrm>
            <a:off x="6710546" y="3047101"/>
            <a:ext cx="105287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법전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리 경로당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56E5399-A953-41D0-B26F-2ED19CCC7CA4}"/>
              </a:ext>
            </a:extLst>
          </p:cNvPr>
          <p:cNvSpPr/>
          <p:nvPr/>
        </p:nvSpPr>
        <p:spPr>
          <a:xfrm>
            <a:off x="8154781" y="4718554"/>
            <a:ext cx="664888" cy="2144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사진 수정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CC0767F-831C-4E7F-9F06-0351769B655D}"/>
              </a:ext>
            </a:extLst>
          </p:cNvPr>
          <p:cNvSpPr/>
          <p:nvPr/>
        </p:nvSpPr>
        <p:spPr>
          <a:xfrm>
            <a:off x="8895715" y="4712923"/>
            <a:ext cx="599284" cy="214444"/>
          </a:xfrm>
          <a:prstGeom prst="rect">
            <a:avLst/>
          </a:prstGeom>
          <a:solidFill>
            <a:srgbClr val="FF7C8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사진 삭제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CC2F21A-4D49-4B1D-9086-17CDB9DF4DCE}"/>
              </a:ext>
            </a:extLst>
          </p:cNvPr>
          <p:cNvSpPr/>
          <p:nvPr/>
        </p:nvSpPr>
        <p:spPr>
          <a:xfrm>
            <a:off x="7383301" y="4720738"/>
            <a:ext cx="703249" cy="214444"/>
          </a:xfrm>
          <a:prstGeom prst="rect">
            <a:avLst/>
          </a:prstGeom>
          <a:solidFill>
            <a:schemeClr val="accent4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사진 업로드</a:t>
            </a:r>
          </a:p>
        </p:txBody>
      </p:sp>
    </p:spTree>
    <p:extLst>
      <p:ext uri="{BB962C8B-B14F-4D97-AF65-F5344CB8AC3E}">
        <p14:creationId xmlns:p14="http://schemas.microsoft.com/office/powerpoint/2010/main" val="3067693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D90B3298-6043-432F-9E32-F982BEC07778}"/>
              </a:ext>
            </a:extLst>
          </p:cNvPr>
          <p:cNvSpPr/>
          <p:nvPr/>
        </p:nvSpPr>
        <p:spPr>
          <a:xfrm>
            <a:off x="17059" y="1135676"/>
            <a:ext cx="9874370" cy="55517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3B6A65-8332-4DA1-AF42-776A407E0A73}"/>
              </a:ext>
            </a:extLst>
          </p:cNvPr>
          <p:cNvSpPr/>
          <p:nvPr/>
        </p:nvSpPr>
        <p:spPr>
          <a:xfrm>
            <a:off x="17059" y="1135676"/>
            <a:ext cx="9874370" cy="388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B793379-4412-4376-8A6F-AD777511D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6" y="1146174"/>
            <a:ext cx="1151283" cy="370056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F4F0629E-6EA3-49F9-B02F-35226D386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221" y="106680"/>
            <a:ext cx="2288403" cy="6644640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C169C6E2-2634-4B13-89B4-83FB963C4A64}"/>
              </a:ext>
            </a:extLst>
          </p:cNvPr>
          <p:cNvSpPr txBox="1"/>
          <p:nvPr/>
        </p:nvSpPr>
        <p:spPr>
          <a:xfrm>
            <a:off x="10140630" y="1665889"/>
            <a:ext cx="18989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① 각 발생건수를 누적그래프로 파악하여 일별로 가장 높은 날 파악가능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②독거노인 어르신 리스트를 간략히 파악가능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③ 상세보기 버튼으로 누를 시에 바로 개별보기와 같은 </a:t>
            </a:r>
            <a:r>
              <a:rPr lang="ko-KR" altLang="en-US" sz="1200" dirty="0" err="1"/>
              <a:t>모달창이</a:t>
            </a:r>
            <a:r>
              <a:rPr lang="ko-KR" altLang="en-US" sz="1200" dirty="0"/>
              <a:t> 뜸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④ 실시간으로 안전신호등 주의</a:t>
            </a:r>
            <a:r>
              <a:rPr lang="en-US" altLang="ko-KR" sz="1200" dirty="0"/>
              <a:t>(</a:t>
            </a:r>
            <a:r>
              <a:rPr lang="ko-KR" altLang="en-US" sz="1200" dirty="0"/>
              <a:t>적색</a:t>
            </a:r>
            <a:r>
              <a:rPr lang="en-US" altLang="ko-KR" sz="1200" dirty="0"/>
              <a:t>), </a:t>
            </a:r>
            <a:r>
              <a:rPr lang="ko-KR" altLang="en-US" sz="1200" dirty="0"/>
              <a:t>위험</a:t>
            </a:r>
            <a:r>
              <a:rPr lang="en-US" altLang="ko-KR" sz="1200" dirty="0"/>
              <a:t>(</a:t>
            </a:r>
            <a:r>
              <a:rPr lang="ko-KR" altLang="en-US" sz="1200" dirty="0"/>
              <a:t>노랑</a:t>
            </a:r>
            <a:r>
              <a:rPr lang="en-US" altLang="ko-KR" sz="1200" dirty="0"/>
              <a:t>)</a:t>
            </a:r>
            <a:r>
              <a:rPr lang="ko-KR" altLang="en-US" sz="1200" dirty="0"/>
              <a:t>시 표출 </a:t>
            </a:r>
            <a:r>
              <a:rPr lang="en-US" altLang="ko-KR" sz="1200" dirty="0"/>
              <a:t>/ </a:t>
            </a:r>
            <a:r>
              <a:rPr lang="ko-KR" altLang="en-US" sz="1200" dirty="0" err="1"/>
              <a:t>활동별</a:t>
            </a:r>
            <a:r>
              <a:rPr lang="en-US" altLang="ko-KR" sz="1200" dirty="0"/>
              <a:t>(</a:t>
            </a:r>
            <a:r>
              <a:rPr lang="ko-KR" altLang="en-US" sz="1200" dirty="0"/>
              <a:t>녹색</a:t>
            </a:r>
            <a:r>
              <a:rPr lang="en-US" altLang="ko-KR" sz="1200" dirty="0"/>
              <a:t>), </a:t>
            </a:r>
            <a:r>
              <a:rPr lang="ko-KR" altLang="en-US" sz="1200" dirty="0" err="1"/>
              <a:t>장소별</a:t>
            </a:r>
            <a:r>
              <a:rPr lang="en-US" altLang="ko-KR" sz="1200" dirty="0"/>
              <a:t>(</a:t>
            </a:r>
            <a:r>
              <a:rPr lang="ko-KR" altLang="en-US" sz="1200" dirty="0"/>
              <a:t>황색</a:t>
            </a:r>
            <a:r>
              <a:rPr lang="en-US" altLang="ko-KR" sz="1200" dirty="0"/>
              <a:t>)</a:t>
            </a:r>
            <a:r>
              <a:rPr lang="ko-KR" altLang="en-US" sz="1200" dirty="0"/>
              <a:t>패턴 </a:t>
            </a:r>
            <a:r>
              <a:rPr lang="ko-KR" altLang="en-US" sz="1200" dirty="0" err="1"/>
              <a:t>이상시</a:t>
            </a:r>
            <a:r>
              <a:rPr lang="ko-KR" altLang="en-US" sz="1200" dirty="0"/>
              <a:t> 표출 </a:t>
            </a:r>
            <a:r>
              <a:rPr lang="en-US" altLang="ko-KR" sz="1200" dirty="0"/>
              <a:t>/ </a:t>
            </a:r>
            <a:r>
              <a:rPr lang="ko-KR" altLang="en-US" sz="1200" dirty="0"/>
              <a:t>심박수</a:t>
            </a:r>
            <a:r>
              <a:rPr lang="en-US" altLang="ko-KR" sz="1200" dirty="0"/>
              <a:t>(</a:t>
            </a:r>
            <a:r>
              <a:rPr lang="ko-KR" altLang="en-US" sz="1200" dirty="0"/>
              <a:t>고동색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이상시</a:t>
            </a:r>
            <a:r>
              <a:rPr lang="ko-KR" altLang="en-US" sz="1200" dirty="0"/>
              <a:t> 표출 </a:t>
            </a:r>
            <a:r>
              <a:rPr lang="en-US" altLang="ko-KR" sz="1200" dirty="0"/>
              <a:t>/ </a:t>
            </a:r>
            <a:r>
              <a:rPr lang="ko-KR" altLang="en-US" sz="1200" dirty="0"/>
              <a:t>사고</a:t>
            </a:r>
            <a:r>
              <a:rPr lang="en-US" altLang="ko-KR" sz="1200" dirty="0"/>
              <a:t>(</a:t>
            </a:r>
            <a:r>
              <a:rPr lang="ko-KR" altLang="en-US" sz="1200" dirty="0"/>
              <a:t>빨강</a:t>
            </a:r>
            <a:r>
              <a:rPr lang="en-US" altLang="ko-KR" sz="1200" dirty="0"/>
              <a:t>)</a:t>
            </a:r>
            <a:r>
              <a:rPr lang="ko-KR" altLang="en-US" sz="1200" dirty="0"/>
              <a:t>시 표출</a:t>
            </a:r>
            <a:endParaRPr lang="en-US" altLang="ko-KR" sz="12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E6809A4-7875-4E48-AEBC-FB827B9C5653}"/>
              </a:ext>
            </a:extLst>
          </p:cNvPr>
          <p:cNvSpPr txBox="1"/>
          <p:nvPr/>
        </p:nvSpPr>
        <p:spPr>
          <a:xfrm>
            <a:off x="10600944" y="466247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독거노인 </a:t>
            </a:r>
            <a:r>
              <a:rPr lang="en-US" altLang="ko-KR" sz="1000" dirty="0"/>
              <a:t>AI </a:t>
            </a:r>
            <a:r>
              <a:rPr lang="ko-KR" altLang="en-US" sz="1000" dirty="0" err="1"/>
              <a:t>안심케어</a:t>
            </a:r>
            <a:endParaRPr lang="ko-KR" altLang="en-US" sz="10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344DC11-D38F-4243-8EC0-6BFFF1FFCBBE}"/>
              </a:ext>
            </a:extLst>
          </p:cNvPr>
          <p:cNvSpPr txBox="1"/>
          <p:nvPr/>
        </p:nvSpPr>
        <p:spPr>
          <a:xfrm>
            <a:off x="10594966" y="691193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index</a:t>
            </a:r>
            <a:endParaRPr lang="ko-KR" altLang="en-US" sz="10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9C22A05-1B67-4043-9C4A-077D405B7AC7}"/>
              </a:ext>
            </a:extLst>
          </p:cNvPr>
          <p:cNvSpPr txBox="1"/>
          <p:nvPr/>
        </p:nvSpPr>
        <p:spPr>
          <a:xfrm>
            <a:off x="10600944" y="904724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전체 보기 </a:t>
            </a:r>
            <a:r>
              <a:rPr lang="en-US" altLang="ko-KR" sz="1000" dirty="0"/>
              <a:t>index</a:t>
            </a:r>
            <a:endParaRPr lang="ko-KR" altLang="en-US" sz="10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D10B10B-1C92-4808-9715-7FC50F86D140}"/>
              </a:ext>
            </a:extLst>
          </p:cNvPr>
          <p:cNvSpPr txBox="1"/>
          <p:nvPr/>
        </p:nvSpPr>
        <p:spPr>
          <a:xfrm>
            <a:off x="10591494" y="176249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Monitoring_1</a:t>
            </a:r>
            <a:endParaRPr lang="ko-KR" altLang="en-US" sz="1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B612CD-A700-4CED-98F2-29A53EE1C3B2}"/>
              </a:ext>
            </a:extLst>
          </p:cNvPr>
          <p:cNvSpPr/>
          <p:nvPr/>
        </p:nvSpPr>
        <p:spPr>
          <a:xfrm>
            <a:off x="655907" y="1545790"/>
            <a:ext cx="9194193" cy="511401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CCA51D47-F778-4D2F-B106-1E7B9CBF5056}"/>
              </a:ext>
            </a:extLst>
          </p:cNvPr>
          <p:cNvSpPr/>
          <p:nvPr/>
        </p:nvSpPr>
        <p:spPr>
          <a:xfrm>
            <a:off x="1301070" y="1191952"/>
            <a:ext cx="19231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종합정보현황</a:t>
            </a: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0658FC14-2191-482E-B08E-34701C763203}"/>
              </a:ext>
            </a:extLst>
          </p:cNvPr>
          <p:cNvSpPr/>
          <p:nvPr/>
        </p:nvSpPr>
        <p:spPr>
          <a:xfrm>
            <a:off x="3537571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독거노인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안심케어</a:t>
            </a: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378D72B7-0F54-4485-9C24-37F84B110E5A}"/>
              </a:ext>
            </a:extLst>
          </p:cNvPr>
          <p:cNvSpPr/>
          <p:nvPr/>
        </p:nvSpPr>
        <p:spPr>
          <a:xfrm>
            <a:off x="5725600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스마트타운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관리</a:t>
            </a:r>
          </a:p>
        </p:txBody>
      </p:sp>
      <p:pic>
        <p:nvPicPr>
          <p:cNvPr id="12" name="그래픽 11" descr="단일 톱니바퀴 단색으로 채워진">
            <a:extLst>
              <a:ext uri="{FF2B5EF4-FFF2-40B4-BE49-F238E27FC236}">
                <a16:creationId xmlns:a16="http://schemas.microsoft.com/office/drawing/2014/main" id="{7912A135-DCE4-5547-9123-F453F4833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73674" y="1162028"/>
            <a:ext cx="276426" cy="276426"/>
          </a:xfrm>
          <a:prstGeom prst="rect">
            <a:avLst/>
          </a:prstGeom>
        </p:spPr>
      </p:pic>
      <p:pic>
        <p:nvPicPr>
          <p:cNvPr id="17" name="그래픽 16" descr="돋보기 단색으로 채워진">
            <a:extLst>
              <a:ext uri="{FF2B5EF4-FFF2-40B4-BE49-F238E27FC236}">
                <a16:creationId xmlns:a16="http://schemas.microsoft.com/office/drawing/2014/main" id="{E7A07C22-FF7A-3C48-AD04-5C895530E2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142" y="1185185"/>
            <a:ext cx="248587" cy="248587"/>
          </a:xfrm>
          <a:prstGeom prst="rect">
            <a:avLst/>
          </a:prstGeom>
        </p:spPr>
      </p:pic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5897CA0-E0A7-B44B-814E-D4C00FB9C4F5}"/>
              </a:ext>
            </a:extLst>
          </p:cNvPr>
          <p:cNvSpPr/>
          <p:nvPr/>
        </p:nvSpPr>
        <p:spPr>
          <a:xfrm>
            <a:off x="9465545" y="1387357"/>
            <a:ext cx="507202" cy="13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rgbClr val="254699"/>
                </a:solidFill>
              </a:rPr>
              <a:t>설정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2EF8E48-7611-584E-9F41-BD37DBDCBE18}"/>
              </a:ext>
            </a:extLst>
          </p:cNvPr>
          <p:cNvSpPr/>
          <p:nvPr/>
        </p:nvSpPr>
        <p:spPr>
          <a:xfrm>
            <a:off x="9135626" y="1389035"/>
            <a:ext cx="507202" cy="13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rgbClr val="254699"/>
                </a:solidFill>
              </a:rPr>
              <a:t>검색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52FF2F7-FBFA-C944-A6D2-339C448F9F98}"/>
              </a:ext>
            </a:extLst>
          </p:cNvPr>
          <p:cNvSpPr/>
          <p:nvPr/>
        </p:nvSpPr>
        <p:spPr>
          <a:xfrm>
            <a:off x="7731293" y="1202860"/>
            <a:ext cx="1481029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2021-11-22</a:t>
            </a:r>
            <a:r>
              <a:rPr lang="ko-KR" altLang="en-US" sz="800" b="1" dirty="0">
                <a:solidFill>
                  <a:schemeClr val="tx1"/>
                </a:solidFill>
              </a:rPr>
              <a:t> 월요일 </a:t>
            </a:r>
            <a:r>
              <a:rPr lang="en-US" altLang="ko-KR" sz="800" b="1" dirty="0">
                <a:solidFill>
                  <a:schemeClr val="tx1"/>
                </a:solidFill>
              </a:rPr>
              <a:t>21:56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DA3B1A7-E218-4407-88E4-397159956DDD}"/>
              </a:ext>
            </a:extLst>
          </p:cNvPr>
          <p:cNvSpPr/>
          <p:nvPr/>
        </p:nvSpPr>
        <p:spPr>
          <a:xfrm>
            <a:off x="655907" y="1545790"/>
            <a:ext cx="9194193" cy="511401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F59CD39-1435-43E6-B70B-00EFD8B2D97C}"/>
              </a:ext>
            </a:extLst>
          </p:cNvPr>
          <p:cNvSpPr/>
          <p:nvPr/>
        </p:nvSpPr>
        <p:spPr>
          <a:xfrm>
            <a:off x="769709" y="1619035"/>
            <a:ext cx="1530862" cy="28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tx1"/>
                </a:solidFill>
              </a:rPr>
              <a:t>운영자 관리</a:t>
            </a:r>
          </a:p>
        </p:txBody>
      </p:sp>
      <p:graphicFrame>
        <p:nvGraphicFramePr>
          <p:cNvPr id="29" name="표 11">
            <a:extLst>
              <a:ext uri="{FF2B5EF4-FFF2-40B4-BE49-F238E27FC236}">
                <a16:creationId xmlns:a16="http://schemas.microsoft.com/office/drawing/2014/main" id="{289269BA-4B39-42BC-A3F9-E639FF8DEE60}"/>
              </a:ext>
            </a:extLst>
          </p:cNvPr>
          <p:cNvGraphicFramePr>
            <a:graphicFrameLocks noGrp="1"/>
          </p:cNvGraphicFramePr>
          <p:nvPr/>
        </p:nvGraphicFramePr>
        <p:xfrm>
          <a:off x="740094" y="2468888"/>
          <a:ext cx="9079271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2013">
                  <a:extLst>
                    <a:ext uri="{9D8B030D-6E8A-4147-A177-3AD203B41FA5}">
                      <a16:colId xmlns:a16="http://schemas.microsoft.com/office/drawing/2014/main" val="1466475698"/>
                    </a:ext>
                  </a:extLst>
                </a:gridCol>
                <a:gridCol w="1292126">
                  <a:extLst>
                    <a:ext uri="{9D8B030D-6E8A-4147-A177-3AD203B41FA5}">
                      <a16:colId xmlns:a16="http://schemas.microsoft.com/office/drawing/2014/main" val="1695292926"/>
                    </a:ext>
                  </a:extLst>
                </a:gridCol>
                <a:gridCol w="803989">
                  <a:extLst>
                    <a:ext uri="{9D8B030D-6E8A-4147-A177-3AD203B41FA5}">
                      <a16:colId xmlns:a16="http://schemas.microsoft.com/office/drawing/2014/main" val="106262892"/>
                    </a:ext>
                  </a:extLst>
                </a:gridCol>
                <a:gridCol w="884555">
                  <a:extLst>
                    <a:ext uri="{9D8B030D-6E8A-4147-A177-3AD203B41FA5}">
                      <a16:colId xmlns:a16="http://schemas.microsoft.com/office/drawing/2014/main" val="1832474385"/>
                    </a:ext>
                  </a:extLst>
                </a:gridCol>
                <a:gridCol w="890131">
                  <a:extLst>
                    <a:ext uri="{9D8B030D-6E8A-4147-A177-3AD203B41FA5}">
                      <a16:colId xmlns:a16="http://schemas.microsoft.com/office/drawing/2014/main" val="1407193157"/>
                    </a:ext>
                  </a:extLst>
                </a:gridCol>
                <a:gridCol w="4676457">
                  <a:extLst>
                    <a:ext uri="{9D8B030D-6E8A-4147-A177-3AD203B41FA5}">
                      <a16:colId xmlns:a16="http://schemas.microsoft.com/office/drawing/2014/main" val="6638255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운영자명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소속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ID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Password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0404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□</a:t>
                      </a:r>
                      <a:endParaRPr lang="en-US" altLang="ko-KR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홍길동</a:t>
                      </a:r>
                      <a:endParaRPr lang="en-US" altLang="ko-KR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/>
                        <a:t>성주군청</a:t>
                      </a:r>
                      <a:endParaRPr lang="en-US" altLang="ko-KR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Seongju_123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xxxxxxxx</a:t>
                      </a:r>
                      <a:endParaRPr lang="en-US" altLang="ko-KR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/>
                        <a:t>성주군청</a:t>
                      </a:r>
                      <a:r>
                        <a:rPr lang="ko-KR" altLang="en-US" sz="900" dirty="0"/>
                        <a:t> 통합 플랫폼 담당자</a:t>
                      </a:r>
                      <a:endParaRPr lang="en-US" altLang="ko-KR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2282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/>
                        <a:t>백예린</a:t>
                      </a:r>
                      <a:endParaRPr lang="en-US" altLang="ko-KR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/>
                        <a:t>성주군청</a:t>
                      </a:r>
                      <a:endParaRPr lang="en-US" altLang="ko-KR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wkdjcak4019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xxxxxxxx</a:t>
                      </a:r>
                      <a:endParaRPr lang="en-US" altLang="ko-KR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/>
                        <a:t>성주군청</a:t>
                      </a:r>
                      <a:r>
                        <a:rPr lang="ko-KR" altLang="en-US" sz="900" dirty="0"/>
                        <a:t> </a:t>
                      </a:r>
                      <a:r>
                        <a:rPr lang="ko-KR" altLang="en-US" sz="900" dirty="0" err="1"/>
                        <a:t>가족복지과</a:t>
                      </a:r>
                      <a:r>
                        <a:rPr lang="ko-KR" altLang="en-US" sz="900" dirty="0"/>
                        <a:t> </a:t>
                      </a:r>
                      <a:r>
                        <a:rPr lang="ko-KR" altLang="en-US" sz="900" dirty="0" err="1"/>
                        <a:t>주무관</a:t>
                      </a:r>
                      <a:endParaRPr lang="en-US" altLang="ko-KR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2945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ore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홍동균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/>
                        <a:t>성주군청</a:t>
                      </a:r>
                      <a:endParaRPr lang="en-US" altLang="ko-KR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cksne23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xxxxxxxx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/>
                        <a:t>성주군청</a:t>
                      </a:r>
                      <a:r>
                        <a:rPr lang="ko-KR" altLang="en-US" sz="900" dirty="0"/>
                        <a:t> </a:t>
                      </a:r>
                      <a:r>
                        <a:rPr lang="ko-KR" altLang="en-US" sz="900" dirty="0" err="1"/>
                        <a:t>가족복지과</a:t>
                      </a:r>
                      <a:r>
                        <a:rPr lang="ko-KR" altLang="en-US" sz="900" dirty="0"/>
                        <a:t> </a:t>
                      </a:r>
                      <a:r>
                        <a:rPr lang="ko-KR" altLang="en-US" sz="900" dirty="0" err="1"/>
                        <a:t>주무관</a:t>
                      </a:r>
                      <a:endParaRPr lang="en-US" altLang="ko-KR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075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박준수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/>
                        <a:t>성주군청</a:t>
                      </a:r>
                      <a:endParaRPr lang="en-US" altLang="ko-KR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alwcnxc521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xxxxxxxx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/>
                        <a:t>성주군청</a:t>
                      </a:r>
                      <a:r>
                        <a:rPr lang="ko-KR" altLang="en-US" sz="900" dirty="0"/>
                        <a:t> </a:t>
                      </a:r>
                      <a:r>
                        <a:rPr lang="ko-KR" altLang="en-US" sz="900" dirty="0" err="1"/>
                        <a:t>가족복지과</a:t>
                      </a:r>
                      <a:r>
                        <a:rPr lang="ko-KR" altLang="en-US" sz="900" dirty="0"/>
                        <a:t> </a:t>
                      </a:r>
                      <a:r>
                        <a:rPr lang="ko-KR" altLang="en-US" sz="900" dirty="0" err="1"/>
                        <a:t>주무관</a:t>
                      </a:r>
                      <a:endParaRPr lang="en-US" altLang="ko-KR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3398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ore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김도현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00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업체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qlaxndk444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xxxxxxxx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레이더 관리 업체</a:t>
                      </a:r>
                      <a:endParaRPr lang="en-US" altLang="ko-KR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4424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ore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옥명주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00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업체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alsmcnqlesk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xxxxxxxx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키오스크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관리 업체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068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ore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김다혜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00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업체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rjcnsdj24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xxxxxxxx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화상 회의 관리 업체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4453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ore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조윤상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00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업체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asdckssne12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xxxxxxxx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통합 플랫폼 관리 업체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7321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□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ore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감광한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00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업체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fdaj5567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xxxxxxxx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KT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북대구지사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대리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441179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D514A945-EEC0-0E41-9B0D-1FD97ACC4FE0}"/>
              </a:ext>
            </a:extLst>
          </p:cNvPr>
          <p:cNvGrpSpPr/>
          <p:nvPr/>
        </p:nvGrpSpPr>
        <p:grpSpPr>
          <a:xfrm>
            <a:off x="18407" y="1533894"/>
            <a:ext cx="586741" cy="5125914"/>
            <a:chOff x="18407" y="1533894"/>
            <a:chExt cx="586741" cy="5125914"/>
          </a:xfrm>
        </p:grpSpPr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4B4F681C-B039-4AA8-9E63-94BB49CF0643}"/>
                </a:ext>
              </a:extLst>
            </p:cNvPr>
            <p:cNvSpPr/>
            <p:nvPr/>
          </p:nvSpPr>
          <p:spPr>
            <a:xfrm>
              <a:off x="20493" y="1545791"/>
              <a:ext cx="584655" cy="5114017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27B3859B-ABD0-4669-9B35-1B7DDAEBFF3A}"/>
                </a:ext>
              </a:extLst>
            </p:cNvPr>
            <p:cNvSpPr/>
            <p:nvPr/>
          </p:nvSpPr>
          <p:spPr>
            <a:xfrm>
              <a:off x="23491" y="1556120"/>
              <a:ext cx="570707" cy="50724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기기 관리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356C2A4C-76DD-2B4A-92DA-F9E655BA154F}"/>
                </a:ext>
              </a:extLst>
            </p:cNvPr>
            <p:cNvSpPr/>
            <p:nvPr/>
          </p:nvSpPr>
          <p:spPr>
            <a:xfrm>
              <a:off x="23061" y="3128861"/>
              <a:ext cx="570707" cy="51870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운영자 관리</a:t>
              </a:r>
              <a:endParaRPr lang="en-US" altLang="ko-KR" sz="700" b="1" dirty="0">
                <a:solidFill>
                  <a:srgbClr val="254699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56BC21C-3134-4C82-A822-AF2CE228C4F9}"/>
                </a:ext>
              </a:extLst>
            </p:cNvPr>
            <p:cNvSpPr/>
            <p:nvPr/>
          </p:nvSpPr>
          <p:spPr>
            <a:xfrm>
              <a:off x="27286" y="2087505"/>
              <a:ext cx="570707" cy="50724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계정 관리</a:t>
              </a:r>
              <a:endParaRPr lang="en-US" altLang="ko-KR" sz="700" b="1" dirty="0">
                <a:solidFill>
                  <a:srgbClr val="254699"/>
                </a:solidFill>
              </a:endParaRPr>
            </a:p>
          </p:txBody>
        </p:sp>
        <p:pic>
          <p:nvPicPr>
            <p:cNvPr id="44" name="그래픽 43" descr="태블릿 단색으로 채워진">
              <a:extLst>
                <a:ext uri="{FF2B5EF4-FFF2-40B4-BE49-F238E27FC236}">
                  <a16:creationId xmlns:a16="http://schemas.microsoft.com/office/drawing/2014/main" id="{3D221495-370E-42D7-A8F7-B9B99EF2A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4213" y="1533894"/>
              <a:ext cx="436747" cy="436747"/>
            </a:xfrm>
            <a:prstGeom prst="rect">
              <a:avLst/>
            </a:prstGeom>
          </p:spPr>
        </p:pic>
        <p:pic>
          <p:nvPicPr>
            <p:cNvPr id="45" name="그래픽 44" descr="사용자 단색으로 채워진">
              <a:extLst>
                <a:ext uri="{FF2B5EF4-FFF2-40B4-BE49-F238E27FC236}">
                  <a16:creationId xmlns:a16="http://schemas.microsoft.com/office/drawing/2014/main" id="{BA2EC8DE-6E73-4368-BC1F-44849333B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3429" y="2050542"/>
              <a:ext cx="403490" cy="403490"/>
            </a:xfrm>
            <a:prstGeom prst="rect">
              <a:avLst/>
            </a:prstGeom>
          </p:spPr>
        </p:pic>
        <p:pic>
          <p:nvPicPr>
            <p:cNvPr id="1026" name="Picture 2" descr="Consult free icon">
              <a:extLst>
                <a:ext uri="{FF2B5EF4-FFF2-40B4-BE49-F238E27FC236}">
                  <a16:creationId xmlns:a16="http://schemas.microsoft.com/office/drawing/2014/main" id="{5CAC499C-C3FA-4F6B-A14E-726CC48D32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354" y="3144015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77BCEBE7-AFE9-4F94-AFA0-B38312A05136}"/>
                </a:ext>
              </a:extLst>
            </p:cNvPr>
            <p:cNvGrpSpPr/>
            <p:nvPr/>
          </p:nvGrpSpPr>
          <p:grpSpPr>
            <a:xfrm>
              <a:off x="18407" y="2598375"/>
              <a:ext cx="570707" cy="507244"/>
              <a:chOff x="1997739" y="5334740"/>
              <a:chExt cx="570707" cy="507244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B04D478F-7645-44D6-8CC7-2FE3E6A30D53}"/>
                  </a:ext>
                </a:extLst>
              </p:cNvPr>
              <p:cNvSpPr/>
              <p:nvPr/>
            </p:nvSpPr>
            <p:spPr>
              <a:xfrm>
                <a:off x="1997739" y="5334740"/>
                <a:ext cx="570707" cy="507244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ko-KR" altLang="en-US" sz="700" b="1" dirty="0">
                    <a:solidFill>
                      <a:srgbClr val="254699"/>
                    </a:solidFill>
                  </a:rPr>
                  <a:t>경로당 관리</a:t>
                </a:r>
                <a:endParaRPr lang="en-US" altLang="ko-KR" sz="700" b="1" dirty="0">
                  <a:solidFill>
                    <a:srgbClr val="254699"/>
                  </a:solidFill>
                </a:endParaRPr>
              </a:p>
            </p:txBody>
          </p:sp>
          <p:pic>
            <p:nvPicPr>
              <p:cNvPr id="64" name="Picture 2" descr="Home free icon">
                <a:extLst>
                  <a:ext uri="{FF2B5EF4-FFF2-40B4-BE49-F238E27FC236}">
                    <a16:creationId xmlns:a16="http://schemas.microsoft.com/office/drawing/2014/main" id="{4A9EB5B9-728A-4C08-9117-ECB890F7FC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13147" y="5334740"/>
                <a:ext cx="339890" cy="3398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DA32F00-6DD2-9240-8C78-8616A20F437E}"/>
              </a:ext>
            </a:extLst>
          </p:cNvPr>
          <p:cNvGrpSpPr/>
          <p:nvPr/>
        </p:nvGrpSpPr>
        <p:grpSpPr>
          <a:xfrm>
            <a:off x="752486" y="1942621"/>
            <a:ext cx="8998704" cy="332966"/>
            <a:chOff x="752486" y="1942621"/>
            <a:chExt cx="8998704" cy="332966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42B31069-977B-4D33-B8F4-D4628CE63615}"/>
                </a:ext>
              </a:extLst>
            </p:cNvPr>
            <p:cNvGrpSpPr/>
            <p:nvPr/>
          </p:nvGrpSpPr>
          <p:grpSpPr>
            <a:xfrm>
              <a:off x="752486" y="1942621"/>
              <a:ext cx="8998704" cy="332966"/>
              <a:chOff x="1223996" y="246470"/>
              <a:chExt cx="7991607" cy="332966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AE486C3B-95B3-48E9-8450-83548EE58FCE}"/>
                  </a:ext>
                </a:extLst>
              </p:cNvPr>
              <p:cNvSpPr/>
              <p:nvPr/>
            </p:nvSpPr>
            <p:spPr>
              <a:xfrm>
                <a:off x="1223996" y="246470"/>
                <a:ext cx="7991607" cy="33296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9583B8B-EB91-4143-AD14-66051E7DF7BB}"/>
                  </a:ext>
                </a:extLst>
              </p:cNvPr>
              <p:cNvSpPr txBox="1"/>
              <p:nvPr/>
            </p:nvSpPr>
            <p:spPr>
              <a:xfrm>
                <a:off x="1228124" y="296906"/>
                <a:ext cx="1289831" cy="220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ore-KR" altLang="en-US" sz="900" b="1" dirty="0"/>
                  <a:t>단어</a:t>
                </a:r>
                <a:r>
                  <a:rPr kumimoji="1" lang="ko-KR" altLang="en-US" sz="900" b="1" dirty="0"/>
                  <a:t> 검색</a:t>
                </a:r>
                <a:endParaRPr kumimoji="1" lang="ko-Kore-KR" altLang="en-US" sz="900" b="1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379AD11D-A128-4EBA-BAA9-21201EB0CFD3}"/>
                  </a:ext>
                </a:extLst>
              </p:cNvPr>
              <p:cNvSpPr/>
              <p:nvPr/>
            </p:nvSpPr>
            <p:spPr>
              <a:xfrm>
                <a:off x="2816419" y="317910"/>
                <a:ext cx="1096494" cy="1937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ore-KR" altLang="en-US" sz="900" b="1" dirty="0">
                    <a:solidFill>
                      <a:schemeClr val="bg1">
                        <a:lumMod val="85000"/>
                      </a:schemeClr>
                    </a:solidFill>
                  </a:rPr>
                  <a:t>검색어</a:t>
                </a:r>
                <a:r>
                  <a:rPr kumimoji="1" lang="ko-KR" altLang="en-US" sz="900" b="1" dirty="0">
                    <a:solidFill>
                      <a:schemeClr val="bg1">
                        <a:lumMod val="85000"/>
                      </a:schemeClr>
                    </a:solidFill>
                  </a:rPr>
                  <a:t> 입력</a:t>
                </a:r>
                <a:endParaRPr kumimoji="1" lang="ko-Kore-KR" altLang="en-US" sz="9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DCAF2F0-F438-4D22-B378-044930BB538D}"/>
                  </a:ext>
                </a:extLst>
              </p:cNvPr>
              <p:cNvSpPr/>
              <p:nvPr/>
            </p:nvSpPr>
            <p:spPr>
              <a:xfrm>
                <a:off x="1895606" y="315682"/>
                <a:ext cx="856804" cy="1937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ko-KR" altLang="en-US" sz="900" b="1" dirty="0">
                    <a:solidFill>
                      <a:schemeClr val="bg1">
                        <a:lumMod val="85000"/>
                      </a:schemeClr>
                    </a:solidFill>
                  </a:rPr>
                  <a:t>이름</a:t>
                </a:r>
                <a:endParaRPr kumimoji="1" lang="ko-Kore-KR" altLang="en-US" sz="900" dirty="0"/>
              </a:p>
            </p:txBody>
          </p:sp>
          <p:sp>
            <p:nvSpPr>
              <p:cNvPr id="36" name="삼각형 75">
                <a:extLst>
                  <a:ext uri="{FF2B5EF4-FFF2-40B4-BE49-F238E27FC236}">
                    <a16:creationId xmlns:a16="http://schemas.microsoft.com/office/drawing/2014/main" id="{160E70A2-85E4-40D3-8FC3-948D0F7078A3}"/>
                  </a:ext>
                </a:extLst>
              </p:cNvPr>
              <p:cNvSpPr/>
              <p:nvPr/>
            </p:nvSpPr>
            <p:spPr>
              <a:xfrm rot="10800000">
                <a:off x="2524994" y="366574"/>
                <a:ext cx="150442" cy="106694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C1DBC7D-A8C2-4D7D-B178-4AE474E3B895}"/>
                  </a:ext>
                </a:extLst>
              </p:cNvPr>
              <p:cNvSpPr txBox="1"/>
              <p:nvPr/>
            </p:nvSpPr>
            <p:spPr>
              <a:xfrm>
                <a:off x="3983144" y="312007"/>
                <a:ext cx="545561" cy="220496"/>
              </a:xfrm>
              <a:prstGeom prst="rect">
                <a:avLst/>
              </a:prstGeom>
              <a:solidFill>
                <a:schemeClr val="accent4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900" b="1" dirty="0"/>
                  <a:t>검색</a:t>
                </a:r>
                <a:endParaRPr kumimoji="1" lang="ko-Kore-KR" altLang="en-US" sz="900" b="1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EA0F26-61FA-4886-9CA6-4143F9304E03}"/>
                  </a:ext>
                </a:extLst>
              </p:cNvPr>
              <p:cNvSpPr txBox="1"/>
              <p:nvPr/>
            </p:nvSpPr>
            <p:spPr>
              <a:xfrm>
                <a:off x="4611894" y="312007"/>
                <a:ext cx="567566" cy="220496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kumimoji="1" lang="ko-KR" altLang="en-US" sz="900" b="1" dirty="0">
                    <a:solidFill>
                      <a:schemeClr val="bg1"/>
                    </a:solidFill>
                  </a:rPr>
                  <a:t>초기화</a:t>
                </a:r>
                <a:endParaRPr kumimoji="1" lang="ko-Kore-KR" alt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A34EE59-C9D6-42A2-8A58-1FAFD8A70521}"/>
                  </a:ext>
                </a:extLst>
              </p:cNvPr>
              <p:cNvSpPr/>
              <p:nvPr/>
            </p:nvSpPr>
            <p:spPr>
              <a:xfrm>
                <a:off x="5248544" y="314324"/>
                <a:ext cx="735888" cy="20728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b="1" dirty="0">
                    <a:solidFill>
                      <a:schemeClr val="tx1"/>
                    </a:solidFill>
                  </a:rPr>
                  <a:t>인쇄하기</a:t>
                </a:r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55D9BBA-620E-5940-8125-05935E2E5EA7}"/>
                </a:ext>
              </a:extLst>
            </p:cNvPr>
            <p:cNvSpPr/>
            <p:nvPr/>
          </p:nvSpPr>
          <p:spPr>
            <a:xfrm>
              <a:off x="6183674" y="2006083"/>
              <a:ext cx="1123727" cy="214444"/>
            </a:xfrm>
            <a:prstGeom prst="rect">
              <a:avLst/>
            </a:prstGeom>
            <a:solidFill>
              <a:schemeClr val="accent4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</a:rPr>
                <a:t>운영자 추가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E49E399-EF9B-5B45-81D6-344C288270C6}"/>
                </a:ext>
              </a:extLst>
            </p:cNvPr>
            <p:cNvSpPr/>
            <p:nvPr/>
          </p:nvSpPr>
          <p:spPr>
            <a:xfrm>
              <a:off x="7370864" y="2005037"/>
              <a:ext cx="1123727" cy="21444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</a:rPr>
                <a:t>운영자 수정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4D646F6-47CD-4A4E-9A32-46CE98D435CC}"/>
                </a:ext>
              </a:extLst>
            </p:cNvPr>
            <p:cNvSpPr/>
            <p:nvPr/>
          </p:nvSpPr>
          <p:spPr>
            <a:xfrm>
              <a:off x="8564223" y="2011042"/>
              <a:ext cx="1123727" cy="207287"/>
            </a:xfrm>
            <a:prstGeom prst="rect">
              <a:avLst/>
            </a:prstGeom>
            <a:solidFill>
              <a:srgbClr val="FF7C80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</a:rPr>
                <a:t>운영자 삭제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25972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D90B3298-6043-432F-9E32-F982BEC07778}"/>
              </a:ext>
            </a:extLst>
          </p:cNvPr>
          <p:cNvSpPr/>
          <p:nvPr/>
        </p:nvSpPr>
        <p:spPr>
          <a:xfrm>
            <a:off x="17059" y="1135676"/>
            <a:ext cx="9874370" cy="55517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3B6A65-8332-4DA1-AF42-776A407E0A73}"/>
              </a:ext>
            </a:extLst>
          </p:cNvPr>
          <p:cNvSpPr/>
          <p:nvPr/>
        </p:nvSpPr>
        <p:spPr>
          <a:xfrm>
            <a:off x="17059" y="1135676"/>
            <a:ext cx="9874370" cy="388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B793379-4412-4376-8A6F-AD777511D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6" y="1146174"/>
            <a:ext cx="1151283" cy="370056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F4F0629E-6EA3-49F9-B02F-35226D386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221" y="106680"/>
            <a:ext cx="2288403" cy="6644640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C169C6E2-2634-4B13-89B4-83FB963C4A64}"/>
              </a:ext>
            </a:extLst>
          </p:cNvPr>
          <p:cNvSpPr txBox="1"/>
          <p:nvPr/>
        </p:nvSpPr>
        <p:spPr>
          <a:xfrm>
            <a:off x="10140630" y="1665889"/>
            <a:ext cx="18989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① 각 발생건수를 누적그래프로 파악하여 일별로 가장 높은 날 파악가능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②독거노인 어르신 리스트를 간략히 파악가능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③ 상세보기 버튼으로 누를 시에 바로 개별보기와 같은 </a:t>
            </a:r>
            <a:r>
              <a:rPr lang="ko-KR" altLang="en-US" sz="1200" dirty="0" err="1"/>
              <a:t>모달창이</a:t>
            </a:r>
            <a:r>
              <a:rPr lang="ko-KR" altLang="en-US" sz="1200" dirty="0"/>
              <a:t> 뜸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④ 실시간으로 안전신호등 주의</a:t>
            </a:r>
            <a:r>
              <a:rPr lang="en-US" altLang="ko-KR" sz="1200" dirty="0"/>
              <a:t>(</a:t>
            </a:r>
            <a:r>
              <a:rPr lang="ko-KR" altLang="en-US" sz="1200" dirty="0"/>
              <a:t>적색</a:t>
            </a:r>
            <a:r>
              <a:rPr lang="en-US" altLang="ko-KR" sz="1200" dirty="0"/>
              <a:t>), </a:t>
            </a:r>
            <a:r>
              <a:rPr lang="ko-KR" altLang="en-US" sz="1200" dirty="0"/>
              <a:t>위험</a:t>
            </a:r>
            <a:r>
              <a:rPr lang="en-US" altLang="ko-KR" sz="1200" dirty="0"/>
              <a:t>(</a:t>
            </a:r>
            <a:r>
              <a:rPr lang="ko-KR" altLang="en-US" sz="1200" dirty="0"/>
              <a:t>노랑</a:t>
            </a:r>
            <a:r>
              <a:rPr lang="en-US" altLang="ko-KR" sz="1200" dirty="0"/>
              <a:t>)</a:t>
            </a:r>
            <a:r>
              <a:rPr lang="ko-KR" altLang="en-US" sz="1200" dirty="0"/>
              <a:t>시 표출 </a:t>
            </a:r>
            <a:r>
              <a:rPr lang="en-US" altLang="ko-KR" sz="1200" dirty="0"/>
              <a:t>/ </a:t>
            </a:r>
            <a:r>
              <a:rPr lang="ko-KR" altLang="en-US" sz="1200" dirty="0" err="1"/>
              <a:t>활동별</a:t>
            </a:r>
            <a:r>
              <a:rPr lang="en-US" altLang="ko-KR" sz="1200" dirty="0"/>
              <a:t>(</a:t>
            </a:r>
            <a:r>
              <a:rPr lang="ko-KR" altLang="en-US" sz="1200" dirty="0"/>
              <a:t>녹색</a:t>
            </a:r>
            <a:r>
              <a:rPr lang="en-US" altLang="ko-KR" sz="1200" dirty="0"/>
              <a:t>), </a:t>
            </a:r>
            <a:r>
              <a:rPr lang="ko-KR" altLang="en-US" sz="1200" dirty="0" err="1"/>
              <a:t>장소별</a:t>
            </a:r>
            <a:r>
              <a:rPr lang="en-US" altLang="ko-KR" sz="1200" dirty="0"/>
              <a:t>(</a:t>
            </a:r>
            <a:r>
              <a:rPr lang="ko-KR" altLang="en-US" sz="1200" dirty="0"/>
              <a:t>황색</a:t>
            </a:r>
            <a:r>
              <a:rPr lang="en-US" altLang="ko-KR" sz="1200" dirty="0"/>
              <a:t>)</a:t>
            </a:r>
            <a:r>
              <a:rPr lang="ko-KR" altLang="en-US" sz="1200" dirty="0"/>
              <a:t>패턴 </a:t>
            </a:r>
            <a:r>
              <a:rPr lang="ko-KR" altLang="en-US" sz="1200" dirty="0" err="1"/>
              <a:t>이상시</a:t>
            </a:r>
            <a:r>
              <a:rPr lang="ko-KR" altLang="en-US" sz="1200" dirty="0"/>
              <a:t> 표출 </a:t>
            </a:r>
            <a:r>
              <a:rPr lang="en-US" altLang="ko-KR" sz="1200" dirty="0"/>
              <a:t>/ </a:t>
            </a:r>
            <a:r>
              <a:rPr lang="ko-KR" altLang="en-US" sz="1200" dirty="0"/>
              <a:t>심박수</a:t>
            </a:r>
            <a:r>
              <a:rPr lang="en-US" altLang="ko-KR" sz="1200" dirty="0"/>
              <a:t>(</a:t>
            </a:r>
            <a:r>
              <a:rPr lang="ko-KR" altLang="en-US" sz="1200" dirty="0"/>
              <a:t>고동색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이상시</a:t>
            </a:r>
            <a:r>
              <a:rPr lang="ko-KR" altLang="en-US" sz="1200" dirty="0"/>
              <a:t> 표출 </a:t>
            </a:r>
            <a:r>
              <a:rPr lang="en-US" altLang="ko-KR" sz="1200" dirty="0"/>
              <a:t>/ </a:t>
            </a:r>
            <a:r>
              <a:rPr lang="ko-KR" altLang="en-US" sz="1200" dirty="0"/>
              <a:t>사고</a:t>
            </a:r>
            <a:r>
              <a:rPr lang="en-US" altLang="ko-KR" sz="1200" dirty="0"/>
              <a:t>(</a:t>
            </a:r>
            <a:r>
              <a:rPr lang="ko-KR" altLang="en-US" sz="1200" dirty="0"/>
              <a:t>빨강</a:t>
            </a:r>
            <a:r>
              <a:rPr lang="en-US" altLang="ko-KR" sz="1200" dirty="0"/>
              <a:t>)</a:t>
            </a:r>
            <a:r>
              <a:rPr lang="ko-KR" altLang="en-US" sz="1200" dirty="0"/>
              <a:t>시 표출</a:t>
            </a:r>
            <a:endParaRPr lang="en-US" altLang="ko-KR" sz="12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E6809A4-7875-4E48-AEBC-FB827B9C5653}"/>
              </a:ext>
            </a:extLst>
          </p:cNvPr>
          <p:cNvSpPr txBox="1"/>
          <p:nvPr/>
        </p:nvSpPr>
        <p:spPr>
          <a:xfrm>
            <a:off x="10600944" y="466247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독거노인 </a:t>
            </a:r>
            <a:r>
              <a:rPr lang="en-US" altLang="ko-KR" sz="1000" dirty="0"/>
              <a:t>AI </a:t>
            </a:r>
            <a:r>
              <a:rPr lang="ko-KR" altLang="en-US" sz="1000" dirty="0" err="1"/>
              <a:t>안심케어</a:t>
            </a:r>
            <a:endParaRPr lang="ko-KR" altLang="en-US" sz="10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344DC11-D38F-4243-8EC0-6BFFF1FFCBBE}"/>
              </a:ext>
            </a:extLst>
          </p:cNvPr>
          <p:cNvSpPr txBox="1"/>
          <p:nvPr/>
        </p:nvSpPr>
        <p:spPr>
          <a:xfrm>
            <a:off x="10594966" y="691193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index</a:t>
            </a:r>
            <a:endParaRPr lang="ko-KR" altLang="en-US" sz="10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9C22A05-1B67-4043-9C4A-077D405B7AC7}"/>
              </a:ext>
            </a:extLst>
          </p:cNvPr>
          <p:cNvSpPr txBox="1"/>
          <p:nvPr/>
        </p:nvSpPr>
        <p:spPr>
          <a:xfrm>
            <a:off x="10600944" y="904724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전체 보기 </a:t>
            </a:r>
            <a:r>
              <a:rPr lang="en-US" altLang="ko-KR" sz="1000" dirty="0"/>
              <a:t>index</a:t>
            </a:r>
            <a:endParaRPr lang="ko-KR" altLang="en-US" sz="10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D10B10B-1C92-4808-9715-7FC50F86D140}"/>
              </a:ext>
            </a:extLst>
          </p:cNvPr>
          <p:cNvSpPr txBox="1"/>
          <p:nvPr/>
        </p:nvSpPr>
        <p:spPr>
          <a:xfrm>
            <a:off x="10591494" y="176249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Monitoring_1</a:t>
            </a:r>
            <a:endParaRPr lang="ko-KR" altLang="en-US" sz="1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B612CD-A700-4CED-98F2-29A53EE1C3B2}"/>
              </a:ext>
            </a:extLst>
          </p:cNvPr>
          <p:cNvSpPr/>
          <p:nvPr/>
        </p:nvSpPr>
        <p:spPr>
          <a:xfrm>
            <a:off x="655907" y="1545790"/>
            <a:ext cx="9194193" cy="511401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CCA51D47-F778-4D2F-B106-1E7B9CBF5056}"/>
              </a:ext>
            </a:extLst>
          </p:cNvPr>
          <p:cNvSpPr/>
          <p:nvPr/>
        </p:nvSpPr>
        <p:spPr>
          <a:xfrm>
            <a:off x="1301070" y="1191952"/>
            <a:ext cx="19231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종합정보현황</a:t>
            </a: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0658FC14-2191-482E-B08E-34701C763203}"/>
              </a:ext>
            </a:extLst>
          </p:cNvPr>
          <p:cNvSpPr/>
          <p:nvPr/>
        </p:nvSpPr>
        <p:spPr>
          <a:xfrm>
            <a:off x="3537571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독거노인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안심케어</a:t>
            </a: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378D72B7-0F54-4485-9C24-37F84B110E5A}"/>
              </a:ext>
            </a:extLst>
          </p:cNvPr>
          <p:cNvSpPr/>
          <p:nvPr/>
        </p:nvSpPr>
        <p:spPr>
          <a:xfrm>
            <a:off x="5725600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스마트타운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관리</a:t>
            </a:r>
          </a:p>
        </p:txBody>
      </p:sp>
      <p:pic>
        <p:nvPicPr>
          <p:cNvPr id="12" name="그래픽 11" descr="단일 톱니바퀴 단색으로 채워진">
            <a:extLst>
              <a:ext uri="{FF2B5EF4-FFF2-40B4-BE49-F238E27FC236}">
                <a16:creationId xmlns:a16="http://schemas.microsoft.com/office/drawing/2014/main" id="{7912A135-DCE4-5547-9123-F453F4833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73674" y="1162028"/>
            <a:ext cx="276426" cy="276426"/>
          </a:xfrm>
          <a:prstGeom prst="rect">
            <a:avLst/>
          </a:prstGeom>
        </p:spPr>
      </p:pic>
      <p:pic>
        <p:nvPicPr>
          <p:cNvPr id="17" name="그래픽 16" descr="돋보기 단색으로 채워진">
            <a:extLst>
              <a:ext uri="{FF2B5EF4-FFF2-40B4-BE49-F238E27FC236}">
                <a16:creationId xmlns:a16="http://schemas.microsoft.com/office/drawing/2014/main" id="{E7A07C22-FF7A-3C48-AD04-5C895530E2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142" y="1185185"/>
            <a:ext cx="248587" cy="248587"/>
          </a:xfrm>
          <a:prstGeom prst="rect">
            <a:avLst/>
          </a:prstGeom>
        </p:spPr>
      </p:pic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5897CA0-E0A7-B44B-814E-D4C00FB9C4F5}"/>
              </a:ext>
            </a:extLst>
          </p:cNvPr>
          <p:cNvSpPr/>
          <p:nvPr/>
        </p:nvSpPr>
        <p:spPr>
          <a:xfrm>
            <a:off x="9465545" y="1387357"/>
            <a:ext cx="507202" cy="13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rgbClr val="254699"/>
                </a:solidFill>
              </a:rPr>
              <a:t>설정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2EF8E48-7611-584E-9F41-BD37DBDCBE18}"/>
              </a:ext>
            </a:extLst>
          </p:cNvPr>
          <p:cNvSpPr/>
          <p:nvPr/>
        </p:nvSpPr>
        <p:spPr>
          <a:xfrm>
            <a:off x="9135626" y="1389035"/>
            <a:ext cx="507202" cy="13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rgbClr val="254699"/>
                </a:solidFill>
              </a:rPr>
              <a:t>검색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52FF2F7-FBFA-C944-A6D2-339C448F9F98}"/>
              </a:ext>
            </a:extLst>
          </p:cNvPr>
          <p:cNvSpPr/>
          <p:nvPr/>
        </p:nvSpPr>
        <p:spPr>
          <a:xfrm>
            <a:off x="7731293" y="1202860"/>
            <a:ext cx="1481029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2021-11-22</a:t>
            </a:r>
            <a:r>
              <a:rPr lang="ko-KR" altLang="en-US" sz="800" b="1" dirty="0">
                <a:solidFill>
                  <a:schemeClr val="tx1"/>
                </a:solidFill>
              </a:rPr>
              <a:t> 월요일 </a:t>
            </a:r>
            <a:r>
              <a:rPr lang="en-US" altLang="ko-KR" sz="800" b="1" dirty="0">
                <a:solidFill>
                  <a:schemeClr val="tx1"/>
                </a:solidFill>
              </a:rPr>
              <a:t>21:56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88B263-8E93-47D8-92CC-8D1364221971}"/>
              </a:ext>
            </a:extLst>
          </p:cNvPr>
          <p:cNvSpPr/>
          <p:nvPr/>
        </p:nvSpPr>
        <p:spPr>
          <a:xfrm>
            <a:off x="747976" y="1627908"/>
            <a:ext cx="9076667" cy="50037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0E21275-32E2-450B-BE67-C76DD400B4C4}"/>
              </a:ext>
            </a:extLst>
          </p:cNvPr>
          <p:cNvSpPr/>
          <p:nvPr/>
        </p:nvSpPr>
        <p:spPr>
          <a:xfrm>
            <a:off x="859652" y="1647688"/>
            <a:ext cx="1492933" cy="28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tx1"/>
                </a:solidFill>
              </a:rPr>
              <a:t>운영자 추가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8262C9B-8BAF-4BAA-A6AD-2986B611EACA}"/>
              </a:ext>
            </a:extLst>
          </p:cNvPr>
          <p:cNvSpPr/>
          <p:nvPr/>
        </p:nvSpPr>
        <p:spPr>
          <a:xfrm>
            <a:off x="861134" y="1933937"/>
            <a:ext cx="8907319" cy="46089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2484FD9-7B78-46E5-AE81-512F3E2F2F6E}"/>
              </a:ext>
            </a:extLst>
          </p:cNvPr>
          <p:cNvSpPr/>
          <p:nvPr/>
        </p:nvSpPr>
        <p:spPr>
          <a:xfrm>
            <a:off x="979379" y="2039995"/>
            <a:ext cx="1169009" cy="16808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이름 </a:t>
            </a:r>
            <a:r>
              <a:rPr lang="en-US" altLang="ko-KR" sz="900" b="1" dirty="0">
                <a:solidFill>
                  <a:schemeClr val="tx1"/>
                </a:solidFill>
              </a:rPr>
              <a:t>: 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F18B3AE-AEC6-4547-872C-0B53EE359FE4}"/>
              </a:ext>
            </a:extLst>
          </p:cNvPr>
          <p:cNvSpPr/>
          <p:nvPr/>
        </p:nvSpPr>
        <p:spPr>
          <a:xfrm>
            <a:off x="8514266" y="6231913"/>
            <a:ext cx="528531" cy="2072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667645-F920-405A-907B-8B31BEDAA2A9}"/>
              </a:ext>
            </a:extLst>
          </p:cNvPr>
          <p:cNvSpPr/>
          <p:nvPr/>
        </p:nvSpPr>
        <p:spPr>
          <a:xfrm>
            <a:off x="9171373" y="6233142"/>
            <a:ext cx="528531" cy="2072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EC266CB-9176-43E7-A28C-04B0EF70371E}"/>
              </a:ext>
            </a:extLst>
          </p:cNvPr>
          <p:cNvSpPr/>
          <p:nvPr/>
        </p:nvSpPr>
        <p:spPr>
          <a:xfrm>
            <a:off x="979379" y="2321480"/>
            <a:ext cx="1169010" cy="17015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ID</a:t>
            </a:r>
            <a:r>
              <a:rPr lang="ko-KR" altLang="en-US" sz="900" b="1" dirty="0">
                <a:solidFill>
                  <a:schemeClr val="tx1"/>
                </a:solidFill>
              </a:rPr>
              <a:t> </a:t>
            </a:r>
            <a:r>
              <a:rPr lang="en-US" altLang="ko-KR" sz="900" b="1" dirty="0">
                <a:solidFill>
                  <a:schemeClr val="tx1"/>
                </a:solidFill>
              </a:rPr>
              <a:t>: 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CAEE70C-681E-48F0-ACB7-05B84A02E94B}"/>
              </a:ext>
            </a:extLst>
          </p:cNvPr>
          <p:cNvSpPr/>
          <p:nvPr/>
        </p:nvSpPr>
        <p:spPr>
          <a:xfrm>
            <a:off x="972036" y="3484313"/>
            <a:ext cx="1201112" cy="18245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개인정보 이용 약관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E3395FD-A31B-4992-8977-212EF8D89183}"/>
              </a:ext>
            </a:extLst>
          </p:cNvPr>
          <p:cNvSpPr/>
          <p:nvPr/>
        </p:nvSpPr>
        <p:spPr>
          <a:xfrm>
            <a:off x="2236380" y="3484313"/>
            <a:ext cx="3825188" cy="141843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제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조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목적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ko-KR" altLang="en-US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 약관은 제이솔루션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회사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또는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제이솔루션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")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 제공하는 통합 모니터링 플랫폼 서비스의 이용과 관련하여 회사와 회원과의 권리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의무 및 책임사항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기타 필요한 사항을 규정함을 목적으로 합니다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제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조 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정의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ko-KR" altLang="en-US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 약관에서 사용하는 용어의 정의는 다음과 같습니다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①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서비스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"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라 함은 구현되는 단말기</a:t>
            </a:r>
            <a:r>
              <a:rPr lang="en-US" altLang="ko-KR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(PC, TV,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휴대형단말기 등의 각종 유무선 장치</a:t>
            </a:r>
            <a:endParaRPr lang="ko-KR" altLang="en-US" sz="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E44EA51-FD33-43F6-A082-C2DF96E29A51}"/>
              </a:ext>
            </a:extLst>
          </p:cNvPr>
          <p:cNvSpPr/>
          <p:nvPr/>
        </p:nvSpPr>
        <p:spPr>
          <a:xfrm>
            <a:off x="5979475" y="3484308"/>
            <a:ext cx="82093" cy="1418429"/>
          </a:xfrm>
          <a:prstGeom prst="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FFD9D00-99E7-4100-8941-DB56A4473413}"/>
              </a:ext>
            </a:extLst>
          </p:cNvPr>
          <p:cNvSpPr/>
          <p:nvPr/>
        </p:nvSpPr>
        <p:spPr>
          <a:xfrm>
            <a:off x="5979475" y="3750844"/>
            <a:ext cx="82093" cy="326910"/>
          </a:xfrm>
          <a:prstGeom prst="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9164BB7-080E-4F03-9A2C-FFE27BA06587}"/>
              </a:ext>
            </a:extLst>
          </p:cNvPr>
          <p:cNvSpPr/>
          <p:nvPr/>
        </p:nvSpPr>
        <p:spPr>
          <a:xfrm>
            <a:off x="2242563" y="2041762"/>
            <a:ext cx="1169009" cy="168082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</a:rPr>
              <a:t>입력칸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A6DE0B8-21F1-5D48-8776-47E0A84EA10F}"/>
              </a:ext>
            </a:extLst>
          </p:cNvPr>
          <p:cNvSpPr/>
          <p:nvPr/>
        </p:nvSpPr>
        <p:spPr>
          <a:xfrm>
            <a:off x="972250" y="3190005"/>
            <a:ext cx="1201111" cy="1946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비고 </a:t>
            </a:r>
            <a:r>
              <a:rPr lang="en-US" altLang="ko-KR" sz="900" b="1" dirty="0">
                <a:solidFill>
                  <a:schemeClr val="tx1"/>
                </a:solidFill>
              </a:rPr>
              <a:t>: 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E339EFB-C02E-FF49-8404-81FE6CD55004}"/>
              </a:ext>
            </a:extLst>
          </p:cNvPr>
          <p:cNvSpPr/>
          <p:nvPr/>
        </p:nvSpPr>
        <p:spPr>
          <a:xfrm>
            <a:off x="2251486" y="3200516"/>
            <a:ext cx="3810082" cy="168082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</a:rPr>
              <a:t>입력칸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DCAEB42-3B3E-45A6-9DFC-CA2F6D2F069D}"/>
              </a:ext>
            </a:extLst>
          </p:cNvPr>
          <p:cNvSpPr/>
          <p:nvPr/>
        </p:nvSpPr>
        <p:spPr>
          <a:xfrm>
            <a:off x="2242563" y="2325566"/>
            <a:ext cx="1169009" cy="168082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>
                <a:solidFill>
                  <a:schemeClr val="tx1"/>
                </a:solidFill>
              </a:rPr>
              <a:t>입력칸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946BC87-8325-4F23-959B-1664606031E1}"/>
              </a:ext>
            </a:extLst>
          </p:cNvPr>
          <p:cNvSpPr/>
          <p:nvPr/>
        </p:nvSpPr>
        <p:spPr>
          <a:xfrm>
            <a:off x="972036" y="2607590"/>
            <a:ext cx="1201111" cy="1946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Password</a:t>
            </a:r>
            <a:r>
              <a:rPr lang="ko-KR" altLang="en-US" sz="900" b="1" dirty="0">
                <a:solidFill>
                  <a:schemeClr val="tx1"/>
                </a:solidFill>
              </a:rPr>
              <a:t> </a:t>
            </a:r>
            <a:r>
              <a:rPr lang="en-US" altLang="ko-KR" sz="900" b="1" dirty="0">
                <a:solidFill>
                  <a:schemeClr val="tx1"/>
                </a:solidFill>
              </a:rPr>
              <a:t>: 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865D17D-301E-498D-9129-9BD0C439583A}"/>
              </a:ext>
            </a:extLst>
          </p:cNvPr>
          <p:cNvSpPr/>
          <p:nvPr/>
        </p:nvSpPr>
        <p:spPr>
          <a:xfrm>
            <a:off x="2251272" y="2620865"/>
            <a:ext cx="1169009" cy="168082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</a:rPr>
              <a:t>입력칸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1E42E97-111A-40B0-85B2-06D8582C162C}"/>
              </a:ext>
            </a:extLst>
          </p:cNvPr>
          <p:cNvSpPr/>
          <p:nvPr/>
        </p:nvSpPr>
        <p:spPr>
          <a:xfrm>
            <a:off x="977505" y="2911489"/>
            <a:ext cx="1201111" cy="1946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전화번호 </a:t>
            </a:r>
            <a:r>
              <a:rPr lang="en-US" altLang="ko-KR" sz="900" b="1" dirty="0">
                <a:solidFill>
                  <a:schemeClr val="tx1"/>
                </a:solidFill>
              </a:rPr>
              <a:t>: 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6CE8DD1-91E8-49F2-8E7E-385E1CBEE950}"/>
              </a:ext>
            </a:extLst>
          </p:cNvPr>
          <p:cNvSpPr/>
          <p:nvPr/>
        </p:nvSpPr>
        <p:spPr>
          <a:xfrm>
            <a:off x="2256741" y="2922000"/>
            <a:ext cx="1154831" cy="168082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</a:rPr>
              <a:t>입력칸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483146E-60B2-3A43-8F47-21731F1100A7}"/>
              </a:ext>
            </a:extLst>
          </p:cNvPr>
          <p:cNvGrpSpPr/>
          <p:nvPr/>
        </p:nvGrpSpPr>
        <p:grpSpPr>
          <a:xfrm>
            <a:off x="979379" y="5052568"/>
            <a:ext cx="3148732" cy="286250"/>
            <a:chOff x="979379" y="4842361"/>
            <a:chExt cx="3148732" cy="28625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EAC10D8-41F5-A64A-9741-074E71D96EBD}"/>
                </a:ext>
              </a:extLst>
            </p:cNvPr>
            <p:cNvGrpSpPr/>
            <p:nvPr/>
          </p:nvGrpSpPr>
          <p:grpSpPr>
            <a:xfrm>
              <a:off x="979379" y="4842361"/>
              <a:ext cx="3148732" cy="286250"/>
              <a:chOff x="979379" y="4842361"/>
              <a:chExt cx="3148732" cy="286250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379F828F-10FB-4B2B-A46E-658106C179B6}"/>
                  </a:ext>
                </a:extLst>
              </p:cNvPr>
              <p:cNvSpPr/>
              <p:nvPr/>
            </p:nvSpPr>
            <p:spPr>
              <a:xfrm>
                <a:off x="979379" y="4842361"/>
                <a:ext cx="3148732" cy="286250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0848730B-1462-4D25-9AA1-D743763E9250}"/>
                  </a:ext>
                </a:extLst>
              </p:cNvPr>
              <p:cNvSpPr/>
              <p:nvPr/>
            </p:nvSpPr>
            <p:spPr>
              <a:xfrm>
                <a:off x="2236378" y="4877444"/>
                <a:ext cx="875647" cy="207287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b="1" dirty="0">
                    <a:solidFill>
                      <a:schemeClr val="tx1"/>
                    </a:solidFill>
                  </a:rPr>
                  <a:t>동의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AD375EF6-38FB-4269-A554-F3F71EEC7082}"/>
                  </a:ext>
                </a:extLst>
              </p:cNvPr>
              <p:cNvSpPr/>
              <p:nvPr/>
            </p:nvSpPr>
            <p:spPr>
              <a:xfrm>
                <a:off x="3206512" y="4880800"/>
                <a:ext cx="833326" cy="203932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b="1" dirty="0">
                    <a:solidFill>
                      <a:schemeClr val="tx1"/>
                    </a:solidFill>
                  </a:rPr>
                  <a:t>미동의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43AC14DD-4630-4B5A-A7DC-91C5958A88CA}"/>
                  </a:ext>
                </a:extLst>
              </p:cNvPr>
              <p:cNvSpPr/>
              <p:nvPr/>
            </p:nvSpPr>
            <p:spPr>
              <a:xfrm>
                <a:off x="1011963" y="4877444"/>
                <a:ext cx="1161183" cy="207287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b="1" dirty="0">
                    <a:solidFill>
                      <a:schemeClr val="tx1"/>
                    </a:solidFill>
                  </a:rPr>
                  <a:t>개인정보</a:t>
                </a:r>
              </a:p>
            </p:txBody>
          </p:sp>
        </p:grp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518D8A5C-FCCB-4341-8614-A9E15B5A13D0}"/>
                </a:ext>
              </a:extLst>
            </p:cNvPr>
            <p:cNvSpPr/>
            <p:nvPr/>
          </p:nvSpPr>
          <p:spPr>
            <a:xfrm>
              <a:off x="3256721" y="4940784"/>
              <a:ext cx="80606" cy="8060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09175F71-09A8-4AA6-B993-ABFF304F9E7D}"/>
                </a:ext>
              </a:extLst>
            </p:cNvPr>
            <p:cNvSpPr/>
            <p:nvPr/>
          </p:nvSpPr>
          <p:spPr>
            <a:xfrm>
              <a:off x="2330864" y="4943981"/>
              <a:ext cx="80606" cy="8060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1121D05-C9CE-C946-8145-30208D408AFA}"/>
              </a:ext>
            </a:extLst>
          </p:cNvPr>
          <p:cNvGrpSpPr/>
          <p:nvPr/>
        </p:nvGrpSpPr>
        <p:grpSpPr>
          <a:xfrm>
            <a:off x="18407" y="1533894"/>
            <a:ext cx="586741" cy="5125914"/>
            <a:chOff x="18407" y="1533894"/>
            <a:chExt cx="586741" cy="5125914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156545E8-40CA-8745-9D35-F0C27F76ADFF}"/>
                </a:ext>
              </a:extLst>
            </p:cNvPr>
            <p:cNvSpPr/>
            <p:nvPr/>
          </p:nvSpPr>
          <p:spPr>
            <a:xfrm>
              <a:off x="20493" y="1545791"/>
              <a:ext cx="584655" cy="5114017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F4FCAAE6-5618-ED41-B250-4D0EBE7B194D}"/>
                </a:ext>
              </a:extLst>
            </p:cNvPr>
            <p:cNvSpPr/>
            <p:nvPr/>
          </p:nvSpPr>
          <p:spPr>
            <a:xfrm>
              <a:off x="23491" y="1556120"/>
              <a:ext cx="570707" cy="50724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기기 관리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6D9DB93-7E6F-0843-891D-6FF83A4AA0EB}"/>
                </a:ext>
              </a:extLst>
            </p:cNvPr>
            <p:cNvSpPr/>
            <p:nvPr/>
          </p:nvSpPr>
          <p:spPr>
            <a:xfrm>
              <a:off x="23061" y="3128861"/>
              <a:ext cx="570707" cy="51870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운영자 관리</a:t>
              </a:r>
              <a:endParaRPr lang="en-US" altLang="ko-KR" sz="700" b="1" dirty="0">
                <a:solidFill>
                  <a:srgbClr val="254699"/>
                </a:solidFill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280C69E4-3BAE-CA4E-B2E0-2FF0918CA12B}"/>
                </a:ext>
              </a:extLst>
            </p:cNvPr>
            <p:cNvSpPr/>
            <p:nvPr/>
          </p:nvSpPr>
          <p:spPr>
            <a:xfrm>
              <a:off x="27286" y="2087505"/>
              <a:ext cx="570707" cy="50724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계정 관리</a:t>
              </a:r>
              <a:endParaRPr lang="en-US" altLang="ko-KR" sz="700" b="1" dirty="0">
                <a:solidFill>
                  <a:srgbClr val="254699"/>
                </a:solidFill>
              </a:endParaRPr>
            </a:p>
          </p:txBody>
        </p:sp>
        <p:pic>
          <p:nvPicPr>
            <p:cNvPr id="97" name="그래픽 96" descr="태블릿 단색으로 채워진">
              <a:extLst>
                <a:ext uri="{FF2B5EF4-FFF2-40B4-BE49-F238E27FC236}">
                  <a16:creationId xmlns:a16="http://schemas.microsoft.com/office/drawing/2014/main" id="{13A56BDB-47AE-C44C-8B61-9E8010311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4213" y="1533894"/>
              <a:ext cx="436747" cy="436747"/>
            </a:xfrm>
            <a:prstGeom prst="rect">
              <a:avLst/>
            </a:prstGeom>
          </p:spPr>
        </p:pic>
        <p:pic>
          <p:nvPicPr>
            <p:cNvPr id="98" name="그래픽 97" descr="사용자 단색으로 채워진">
              <a:extLst>
                <a:ext uri="{FF2B5EF4-FFF2-40B4-BE49-F238E27FC236}">
                  <a16:creationId xmlns:a16="http://schemas.microsoft.com/office/drawing/2014/main" id="{7748EA30-6AA3-EC44-8915-C12F4E495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3429" y="2050542"/>
              <a:ext cx="403490" cy="403490"/>
            </a:xfrm>
            <a:prstGeom prst="rect">
              <a:avLst/>
            </a:prstGeom>
          </p:spPr>
        </p:pic>
        <p:pic>
          <p:nvPicPr>
            <p:cNvPr id="99" name="Picture 2" descr="Consult free icon">
              <a:extLst>
                <a:ext uri="{FF2B5EF4-FFF2-40B4-BE49-F238E27FC236}">
                  <a16:creationId xmlns:a16="http://schemas.microsoft.com/office/drawing/2014/main" id="{D56F9B71-FC19-8448-8DB7-9D4D8D5C72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354" y="3144015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9780F56D-EB88-2249-A6E3-8F0E88810057}"/>
                </a:ext>
              </a:extLst>
            </p:cNvPr>
            <p:cNvGrpSpPr/>
            <p:nvPr/>
          </p:nvGrpSpPr>
          <p:grpSpPr>
            <a:xfrm>
              <a:off x="18407" y="2598375"/>
              <a:ext cx="570707" cy="507244"/>
              <a:chOff x="1997739" y="5334740"/>
              <a:chExt cx="570707" cy="507244"/>
            </a:xfrm>
          </p:grpSpPr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A1E1CF37-BD71-A748-8269-94672F5291F4}"/>
                  </a:ext>
                </a:extLst>
              </p:cNvPr>
              <p:cNvSpPr/>
              <p:nvPr/>
            </p:nvSpPr>
            <p:spPr>
              <a:xfrm>
                <a:off x="1997739" y="5334740"/>
                <a:ext cx="570707" cy="507244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ko-KR" altLang="en-US" sz="700" b="1" dirty="0">
                    <a:solidFill>
                      <a:srgbClr val="254699"/>
                    </a:solidFill>
                  </a:rPr>
                  <a:t>경로당 관리</a:t>
                </a:r>
                <a:endParaRPr lang="en-US" altLang="ko-KR" sz="700" b="1" dirty="0">
                  <a:solidFill>
                    <a:srgbClr val="254699"/>
                  </a:solidFill>
                </a:endParaRPr>
              </a:p>
            </p:txBody>
          </p:sp>
          <p:pic>
            <p:nvPicPr>
              <p:cNvPr id="105" name="Picture 2" descr="Home free icon">
                <a:extLst>
                  <a:ext uri="{FF2B5EF4-FFF2-40B4-BE49-F238E27FC236}">
                    <a16:creationId xmlns:a16="http://schemas.microsoft.com/office/drawing/2014/main" id="{6A402691-6434-954A-80B7-E069B0A731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13147" y="5334740"/>
                <a:ext cx="339890" cy="3398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037501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D90B3298-6043-432F-9E32-F982BEC07778}"/>
              </a:ext>
            </a:extLst>
          </p:cNvPr>
          <p:cNvSpPr/>
          <p:nvPr/>
        </p:nvSpPr>
        <p:spPr>
          <a:xfrm>
            <a:off x="17059" y="1135676"/>
            <a:ext cx="9874370" cy="55517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F4F0629E-6EA3-49F9-B02F-35226D386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3952" y="111760"/>
            <a:ext cx="2288403" cy="6644640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6E6809A4-7875-4E48-AEBC-FB827B9C5653}"/>
              </a:ext>
            </a:extLst>
          </p:cNvPr>
          <p:cNvSpPr txBox="1"/>
          <p:nvPr/>
        </p:nvSpPr>
        <p:spPr>
          <a:xfrm>
            <a:off x="10600944" y="466247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스마트타운 관리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344DC11-D38F-4243-8EC0-6BFFF1FFCBBE}"/>
              </a:ext>
            </a:extLst>
          </p:cNvPr>
          <p:cNvSpPr txBox="1"/>
          <p:nvPr/>
        </p:nvSpPr>
        <p:spPr>
          <a:xfrm>
            <a:off x="10594966" y="691193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AI </a:t>
            </a:r>
            <a:r>
              <a:rPr lang="ko-KR" altLang="en-US" sz="1000" dirty="0"/>
              <a:t>헬스케어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9C22A05-1B67-4043-9C4A-077D405B7AC7}"/>
              </a:ext>
            </a:extLst>
          </p:cNvPr>
          <p:cNvSpPr txBox="1"/>
          <p:nvPr/>
        </p:nvSpPr>
        <p:spPr>
          <a:xfrm>
            <a:off x="10600944" y="904724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전체 현황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D10B10B-1C92-4808-9715-7FC50F86D140}"/>
              </a:ext>
            </a:extLst>
          </p:cNvPr>
          <p:cNvSpPr txBox="1"/>
          <p:nvPr/>
        </p:nvSpPr>
        <p:spPr>
          <a:xfrm>
            <a:off x="10591494" y="176249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…</a:t>
            </a:r>
            <a:endParaRPr lang="ko-KR" altLang="en-US" sz="1000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173B142-EB75-4B17-AB8B-83AE24466341}"/>
              </a:ext>
            </a:extLst>
          </p:cNvPr>
          <p:cNvSpPr/>
          <p:nvPr/>
        </p:nvSpPr>
        <p:spPr>
          <a:xfrm>
            <a:off x="685086" y="1583699"/>
            <a:ext cx="9165417" cy="50730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840A102-62DA-4E39-877B-7027E299C567}"/>
              </a:ext>
            </a:extLst>
          </p:cNvPr>
          <p:cNvSpPr/>
          <p:nvPr/>
        </p:nvSpPr>
        <p:spPr>
          <a:xfrm>
            <a:off x="738805" y="1622869"/>
            <a:ext cx="2404274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AI </a:t>
            </a:r>
            <a:r>
              <a:rPr lang="ko-KR" altLang="en-US" sz="1200" b="1" dirty="0">
                <a:solidFill>
                  <a:schemeClr val="tx1"/>
                </a:solidFill>
              </a:rPr>
              <a:t>헬스케어 전체 현황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6F63F42-DAD7-4D93-B280-41102B1890F8}"/>
              </a:ext>
            </a:extLst>
          </p:cNvPr>
          <p:cNvSpPr/>
          <p:nvPr/>
        </p:nvSpPr>
        <p:spPr>
          <a:xfrm>
            <a:off x="5075463" y="3591356"/>
            <a:ext cx="4690309" cy="29359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0DFFD9-6303-42F7-8D27-B5247B146CEE}"/>
              </a:ext>
            </a:extLst>
          </p:cNvPr>
          <p:cNvSpPr/>
          <p:nvPr/>
        </p:nvSpPr>
        <p:spPr>
          <a:xfrm>
            <a:off x="5496602" y="4102056"/>
            <a:ext cx="1560365" cy="86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FF5DC8D0-9FE4-4527-A008-A454EB686706}"/>
              </a:ext>
            </a:extLst>
          </p:cNvPr>
          <p:cNvGraphicFramePr>
            <a:graphicFrameLocks noGrp="1"/>
          </p:cNvGraphicFramePr>
          <p:nvPr/>
        </p:nvGraphicFramePr>
        <p:xfrm>
          <a:off x="5170880" y="4147268"/>
          <a:ext cx="4498713" cy="188335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57503">
                  <a:extLst>
                    <a:ext uri="{9D8B030D-6E8A-4147-A177-3AD203B41FA5}">
                      <a16:colId xmlns:a16="http://schemas.microsoft.com/office/drawing/2014/main" val="2651288031"/>
                    </a:ext>
                  </a:extLst>
                </a:gridCol>
                <a:gridCol w="971601">
                  <a:extLst>
                    <a:ext uri="{9D8B030D-6E8A-4147-A177-3AD203B41FA5}">
                      <a16:colId xmlns:a16="http://schemas.microsoft.com/office/drawing/2014/main" val="1711578999"/>
                    </a:ext>
                  </a:extLst>
                </a:gridCol>
                <a:gridCol w="620252">
                  <a:extLst>
                    <a:ext uri="{9D8B030D-6E8A-4147-A177-3AD203B41FA5}">
                      <a16:colId xmlns:a16="http://schemas.microsoft.com/office/drawing/2014/main" val="3585943386"/>
                    </a:ext>
                  </a:extLst>
                </a:gridCol>
                <a:gridCol w="620252">
                  <a:extLst>
                    <a:ext uri="{9D8B030D-6E8A-4147-A177-3AD203B41FA5}">
                      <a16:colId xmlns:a16="http://schemas.microsoft.com/office/drawing/2014/main" val="3926900790"/>
                    </a:ext>
                  </a:extLst>
                </a:gridCol>
                <a:gridCol w="620252">
                  <a:extLst>
                    <a:ext uri="{9D8B030D-6E8A-4147-A177-3AD203B41FA5}">
                      <a16:colId xmlns:a16="http://schemas.microsoft.com/office/drawing/2014/main" val="3879415384"/>
                    </a:ext>
                  </a:extLst>
                </a:gridCol>
                <a:gridCol w="1008853">
                  <a:extLst>
                    <a:ext uri="{9D8B030D-6E8A-4147-A177-3AD203B41FA5}">
                      <a16:colId xmlns:a16="http://schemas.microsoft.com/office/drawing/2014/main" val="1465410147"/>
                    </a:ext>
                  </a:extLst>
                </a:gridCol>
              </a:tblGrid>
              <a:tr h="2690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성명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검사일시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혈압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맥박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스트레스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소속 경로당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85529545"/>
                  </a:ext>
                </a:extLst>
              </a:tr>
              <a:tr h="2690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2021-11-21 12:34</a:t>
                      </a:r>
                      <a:endParaRPr lang="ko-KR" altLang="en-US" sz="7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99</a:t>
                      </a:r>
                      <a:endParaRPr lang="ko-KR" altLang="en-US" sz="9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65</a:t>
                      </a:r>
                      <a:endParaRPr lang="ko-KR" altLang="en-US" sz="9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32</a:t>
                      </a:r>
                      <a:endParaRPr lang="ko-KR" altLang="en-US" sz="9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AA </a:t>
                      </a:r>
                      <a:r>
                        <a:rPr lang="ko-KR" altLang="en-US" sz="900" dirty="0"/>
                        <a:t>경로당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75345760"/>
                  </a:ext>
                </a:extLst>
              </a:tr>
              <a:tr h="2690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이순신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2021-11-21 12:33</a:t>
                      </a:r>
                      <a:endParaRPr lang="ko-KR" altLang="en-US" sz="7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88</a:t>
                      </a:r>
                      <a:endParaRPr lang="ko-KR" altLang="en-US" sz="9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71</a:t>
                      </a:r>
                      <a:endParaRPr lang="ko-KR" altLang="en-US" sz="9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33</a:t>
                      </a:r>
                      <a:endParaRPr lang="ko-KR" altLang="en-US" sz="9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AA</a:t>
                      </a:r>
                      <a:r>
                        <a:rPr lang="ko-KR" altLang="en-US" sz="900" dirty="0"/>
                        <a:t> 경로당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51973894"/>
                  </a:ext>
                </a:extLst>
              </a:tr>
              <a:tr h="2690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유관순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2021-11-21 12:31</a:t>
                      </a:r>
                      <a:endParaRPr lang="ko-KR" altLang="en-US" sz="7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78</a:t>
                      </a:r>
                      <a:endParaRPr lang="ko-KR" altLang="en-US" sz="9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55</a:t>
                      </a:r>
                      <a:endParaRPr lang="ko-KR" altLang="en-US" sz="9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41</a:t>
                      </a:r>
                      <a:endParaRPr lang="ko-KR" altLang="en-US" sz="9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AA </a:t>
                      </a:r>
                      <a:r>
                        <a:rPr lang="ko-KR" altLang="en-US" sz="900" dirty="0"/>
                        <a:t>경로당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15446990"/>
                  </a:ext>
                </a:extLst>
              </a:tr>
              <a:tr h="2690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김철수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2021-11-20 12:34</a:t>
                      </a:r>
                      <a:endParaRPr lang="ko-KR" altLang="en-US" sz="7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98</a:t>
                      </a:r>
                      <a:endParaRPr lang="ko-KR" altLang="en-US" sz="9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75</a:t>
                      </a:r>
                      <a:endParaRPr lang="ko-KR" altLang="en-US" sz="9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17</a:t>
                      </a:r>
                      <a:endParaRPr lang="ko-KR" altLang="en-US" sz="9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BB </a:t>
                      </a:r>
                      <a:r>
                        <a:rPr lang="ko-KR" altLang="en-US" sz="900" dirty="0"/>
                        <a:t>경로당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35809744"/>
                  </a:ext>
                </a:extLst>
              </a:tr>
              <a:tr h="2690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박영희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2021-11-19 12:34</a:t>
                      </a:r>
                      <a:endParaRPr lang="ko-KR" altLang="en-US" sz="7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102</a:t>
                      </a:r>
                      <a:endParaRPr lang="ko-KR" altLang="en-US" sz="9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62</a:t>
                      </a:r>
                      <a:endParaRPr lang="ko-KR" altLang="en-US" sz="9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</a:t>
                      </a:r>
                      <a:endParaRPr lang="ko-KR" altLang="en-US" sz="9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BB </a:t>
                      </a:r>
                      <a:r>
                        <a:rPr lang="ko-KR" altLang="en-US" sz="900" dirty="0"/>
                        <a:t>경로당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03412972"/>
                  </a:ext>
                </a:extLst>
              </a:tr>
              <a:tr h="2690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김보근</a:t>
                      </a:r>
                      <a:endParaRPr lang="ko-KR" altLang="en-US" sz="9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2021-11-19 11:34</a:t>
                      </a:r>
                      <a:endParaRPr lang="ko-KR" altLang="en-US" sz="7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77</a:t>
                      </a:r>
                      <a:endParaRPr lang="ko-KR" altLang="en-US" sz="9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78</a:t>
                      </a:r>
                      <a:endParaRPr lang="ko-KR" altLang="en-US" sz="9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11</a:t>
                      </a:r>
                      <a:endParaRPr lang="ko-KR" altLang="en-US" sz="9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CC </a:t>
                      </a:r>
                      <a:r>
                        <a:rPr lang="ko-KR" altLang="en-US" sz="900" dirty="0"/>
                        <a:t>경로당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58729387"/>
                  </a:ext>
                </a:extLst>
              </a:tr>
            </a:tbl>
          </a:graphicData>
        </a:graphic>
      </p:graphicFrame>
      <p:pic>
        <p:nvPicPr>
          <p:cNvPr id="47" name="그림 46" descr="테이블이(가) 표시된 사진&#10;&#10;자동 생성된 설명">
            <a:extLst>
              <a:ext uri="{FF2B5EF4-FFF2-40B4-BE49-F238E27FC236}">
                <a16:creationId xmlns:a16="http://schemas.microsoft.com/office/drawing/2014/main" id="{04BE6E1B-5495-4436-9356-6878C391D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738" y="6193247"/>
            <a:ext cx="2686865" cy="25918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40BB0732-4394-4213-84EA-20C93BAEEB09}"/>
              </a:ext>
            </a:extLst>
          </p:cNvPr>
          <p:cNvSpPr/>
          <p:nvPr/>
        </p:nvSpPr>
        <p:spPr>
          <a:xfrm>
            <a:off x="5150185" y="3653339"/>
            <a:ext cx="1560363" cy="195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</a:rPr>
              <a:t>실시간 측정 현황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CC72A73-643F-4F5E-947B-6D6CFAC35D9C}"/>
              </a:ext>
            </a:extLst>
          </p:cNvPr>
          <p:cNvGrpSpPr/>
          <p:nvPr/>
        </p:nvGrpSpPr>
        <p:grpSpPr>
          <a:xfrm>
            <a:off x="6096000" y="3834412"/>
            <a:ext cx="3545185" cy="289877"/>
            <a:chOff x="6242529" y="3756262"/>
            <a:chExt cx="3383026" cy="28987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A413C80-CE8C-4073-B72C-A191005FC87F}"/>
                </a:ext>
              </a:extLst>
            </p:cNvPr>
            <p:cNvSpPr txBox="1"/>
            <p:nvPr/>
          </p:nvSpPr>
          <p:spPr>
            <a:xfrm>
              <a:off x="6242529" y="3784529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/>
                <a:t>기간검색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462F8EA-9F51-4311-8270-33D98E9373B1}"/>
                </a:ext>
              </a:extLst>
            </p:cNvPr>
            <p:cNvSpPr txBox="1"/>
            <p:nvPr/>
          </p:nvSpPr>
          <p:spPr>
            <a:xfrm>
              <a:off x="7890748" y="3756262"/>
              <a:ext cx="28565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~</a:t>
              </a:r>
              <a:endParaRPr lang="ko-KR" altLang="en-US" sz="1100" b="1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83FDB48-C3D8-418F-93BD-9266FCE8A676}"/>
                </a:ext>
              </a:extLst>
            </p:cNvPr>
            <p:cNvSpPr/>
            <p:nvPr/>
          </p:nvSpPr>
          <p:spPr>
            <a:xfrm>
              <a:off x="6953351" y="3799651"/>
              <a:ext cx="998065" cy="1914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YYYY-MM-DD</a:t>
              </a:r>
              <a:endPara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F102897-0359-4CA9-9363-4990D3821E53}"/>
                </a:ext>
              </a:extLst>
            </p:cNvPr>
            <p:cNvSpPr/>
            <p:nvPr/>
          </p:nvSpPr>
          <p:spPr>
            <a:xfrm>
              <a:off x="8108479" y="3799651"/>
              <a:ext cx="998065" cy="1914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YYYY-MM-DD</a:t>
              </a:r>
              <a:endPara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B7EA193-812D-408A-8455-E933EEC71FF1}"/>
                </a:ext>
              </a:extLst>
            </p:cNvPr>
            <p:cNvSpPr txBox="1"/>
            <p:nvPr/>
          </p:nvSpPr>
          <p:spPr>
            <a:xfrm>
              <a:off x="9177332" y="3787040"/>
              <a:ext cx="448223" cy="23083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kumimoji="1" lang="ko-KR" altLang="en-US" sz="900" b="1" dirty="0">
                  <a:solidFill>
                    <a:schemeClr val="bg1"/>
                  </a:solidFill>
                </a:rPr>
                <a:t>초기화</a:t>
              </a:r>
              <a:endParaRPr kumimoji="1" lang="ko-Kore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9BEA40C-39EE-4AAE-8667-B04CB684C3FF}"/>
              </a:ext>
            </a:extLst>
          </p:cNvPr>
          <p:cNvGrpSpPr/>
          <p:nvPr/>
        </p:nvGrpSpPr>
        <p:grpSpPr>
          <a:xfrm>
            <a:off x="783369" y="1947063"/>
            <a:ext cx="4204596" cy="4580209"/>
            <a:chOff x="1775922" y="1947063"/>
            <a:chExt cx="3789992" cy="458020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3F6B4C7-30E6-47FF-B08D-1F28F7E795C6}"/>
                </a:ext>
              </a:extLst>
            </p:cNvPr>
            <p:cNvSpPr/>
            <p:nvPr/>
          </p:nvSpPr>
          <p:spPr>
            <a:xfrm>
              <a:off x="1775922" y="1947063"/>
              <a:ext cx="3789992" cy="45802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7824851-ED5D-4119-90CC-6CBD568AEDB4}"/>
                </a:ext>
              </a:extLst>
            </p:cNvPr>
            <p:cNvSpPr/>
            <p:nvPr/>
          </p:nvSpPr>
          <p:spPr>
            <a:xfrm>
              <a:off x="1853684" y="2019339"/>
              <a:ext cx="1728414" cy="2757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b="1" dirty="0">
                  <a:solidFill>
                    <a:schemeClr val="tx1"/>
                  </a:solidFill>
                </a:rPr>
                <a:t>경로당 분포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949DC0D-983A-4514-810D-CDBC6974B48F}"/>
                </a:ext>
              </a:extLst>
            </p:cNvPr>
            <p:cNvSpPr/>
            <p:nvPr/>
          </p:nvSpPr>
          <p:spPr>
            <a:xfrm>
              <a:off x="4002122" y="2139773"/>
              <a:ext cx="1492232" cy="115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000" b="1" dirty="0">
                  <a:solidFill>
                    <a:schemeClr val="tx1"/>
                  </a:solidFill>
                </a:rPr>
                <a:t>37/41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2ECAFCB7-4B9C-4D6B-8EE3-0DFFF1623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41264" y="2354809"/>
              <a:ext cx="3648266" cy="4050728"/>
            </a:xfrm>
            <a:prstGeom prst="rect">
              <a:avLst/>
            </a:prstGeom>
          </p:spPr>
        </p:pic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C853E074-B610-469D-AB69-A01244EB798D}"/>
                </a:ext>
              </a:extLst>
            </p:cNvPr>
            <p:cNvGrpSpPr/>
            <p:nvPr/>
          </p:nvGrpSpPr>
          <p:grpSpPr>
            <a:xfrm>
              <a:off x="2385847" y="2373944"/>
              <a:ext cx="2908475" cy="3381840"/>
              <a:chOff x="3837289" y="1413114"/>
              <a:chExt cx="2692462" cy="2370069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957E711E-DD51-43D4-9B68-67DCE3BB02B6}"/>
                  </a:ext>
                </a:extLst>
              </p:cNvPr>
              <p:cNvGrpSpPr/>
              <p:nvPr/>
            </p:nvGrpSpPr>
            <p:grpSpPr>
              <a:xfrm>
                <a:off x="4303808" y="2007460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98" name="타원 197">
                  <a:extLst>
                    <a:ext uri="{FF2B5EF4-FFF2-40B4-BE49-F238E27FC236}">
                      <a16:creationId xmlns:a16="http://schemas.microsoft.com/office/drawing/2014/main" id="{601B3DD7-DA11-4123-9961-11AE93854F4D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이등변 삼각형 198">
                  <a:extLst>
                    <a:ext uri="{FF2B5EF4-FFF2-40B4-BE49-F238E27FC236}">
                      <a16:creationId xmlns:a16="http://schemas.microsoft.com/office/drawing/2014/main" id="{85491873-B363-461D-82F2-DA8E2EF4F7E7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900F38FE-4BA7-4CC7-A9CA-1344136E5F49}"/>
                  </a:ext>
                </a:extLst>
              </p:cNvPr>
              <p:cNvGrpSpPr/>
              <p:nvPr/>
            </p:nvGrpSpPr>
            <p:grpSpPr>
              <a:xfrm>
                <a:off x="4540801" y="2130542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106B977E-70B9-45C6-BDA7-82277F98C0EF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97" name="이등변 삼각형 196">
                  <a:extLst>
                    <a:ext uri="{FF2B5EF4-FFF2-40B4-BE49-F238E27FC236}">
                      <a16:creationId xmlns:a16="http://schemas.microsoft.com/office/drawing/2014/main" id="{51793DAC-16EC-4E7E-898A-71EC5C6A9DC4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BDC5C951-9A1F-4980-9EDE-2DAA3B2F1496}"/>
                  </a:ext>
                </a:extLst>
              </p:cNvPr>
              <p:cNvGrpSpPr/>
              <p:nvPr/>
            </p:nvGrpSpPr>
            <p:grpSpPr>
              <a:xfrm>
                <a:off x="4552654" y="2491201"/>
                <a:ext cx="135762" cy="193082"/>
                <a:chOff x="10386334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94" name="타원 193">
                  <a:extLst>
                    <a:ext uri="{FF2B5EF4-FFF2-40B4-BE49-F238E27FC236}">
                      <a16:creationId xmlns:a16="http://schemas.microsoft.com/office/drawing/2014/main" id="{136B03C1-7157-40DE-B983-020792A05F0E}"/>
                    </a:ext>
                  </a:extLst>
                </p:cNvPr>
                <p:cNvSpPr/>
                <p:nvPr/>
              </p:nvSpPr>
              <p:spPr>
                <a:xfrm>
                  <a:off x="10386334" y="2067786"/>
                  <a:ext cx="623825" cy="62382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95" name="이등변 삼각형 194">
                  <a:extLst>
                    <a:ext uri="{FF2B5EF4-FFF2-40B4-BE49-F238E27FC236}">
                      <a16:creationId xmlns:a16="http://schemas.microsoft.com/office/drawing/2014/main" id="{F831F9F9-92A3-459E-BF65-5EA1DB92B8F9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95198420-0717-493C-8426-117BC2B1A858}"/>
                  </a:ext>
                </a:extLst>
              </p:cNvPr>
              <p:cNvGrpSpPr/>
              <p:nvPr/>
            </p:nvGrpSpPr>
            <p:grpSpPr>
              <a:xfrm>
                <a:off x="4845601" y="2435342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82307BDE-EC64-4875-8468-EA1DB87E1D80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93" name="이등변 삼각형 192">
                  <a:extLst>
                    <a:ext uri="{FF2B5EF4-FFF2-40B4-BE49-F238E27FC236}">
                      <a16:creationId xmlns:a16="http://schemas.microsoft.com/office/drawing/2014/main" id="{D712F7D5-0C5C-499F-868B-D7CFDC784A35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B50669D0-70D5-4E0E-98F2-FAFC500BAF25}"/>
                  </a:ext>
                </a:extLst>
              </p:cNvPr>
              <p:cNvGrpSpPr/>
              <p:nvPr/>
            </p:nvGrpSpPr>
            <p:grpSpPr>
              <a:xfrm>
                <a:off x="5150173" y="2835806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90" name="타원 189">
                  <a:extLst>
                    <a:ext uri="{FF2B5EF4-FFF2-40B4-BE49-F238E27FC236}">
                      <a16:creationId xmlns:a16="http://schemas.microsoft.com/office/drawing/2014/main" id="{37E0DF89-A63B-4AD7-8819-F59826F9B16A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91" name="이등변 삼각형 190">
                  <a:extLst>
                    <a:ext uri="{FF2B5EF4-FFF2-40B4-BE49-F238E27FC236}">
                      <a16:creationId xmlns:a16="http://schemas.microsoft.com/office/drawing/2014/main" id="{7318FC43-EEFE-467E-A7B4-EEB0A5B4704E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74A2001B-E1B9-4BA1-9840-ACE0D3280BD5}"/>
                  </a:ext>
                </a:extLst>
              </p:cNvPr>
              <p:cNvGrpSpPr/>
              <p:nvPr/>
            </p:nvGrpSpPr>
            <p:grpSpPr>
              <a:xfrm>
                <a:off x="3837289" y="2266304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88" name="타원 187">
                  <a:extLst>
                    <a:ext uri="{FF2B5EF4-FFF2-40B4-BE49-F238E27FC236}">
                      <a16:creationId xmlns:a16="http://schemas.microsoft.com/office/drawing/2014/main" id="{00C60F0F-D83B-4FB6-A654-D39E73C15E6D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89" name="이등변 삼각형 188">
                  <a:extLst>
                    <a:ext uri="{FF2B5EF4-FFF2-40B4-BE49-F238E27FC236}">
                      <a16:creationId xmlns:a16="http://schemas.microsoft.com/office/drawing/2014/main" id="{04BF510A-F1DA-4585-84FD-CA2FA15DFF65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A9CA61F0-5252-4273-8D08-6A8076CA3E69}"/>
                  </a:ext>
                </a:extLst>
              </p:cNvPr>
              <p:cNvGrpSpPr/>
              <p:nvPr/>
            </p:nvGrpSpPr>
            <p:grpSpPr>
              <a:xfrm>
                <a:off x="4027172" y="2604777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86" name="타원 185">
                  <a:extLst>
                    <a:ext uri="{FF2B5EF4-FFF2-40B4-BE49-F238E27FC236}">
                      <a16:creationId xmlns:a16="http://schemas.microsoft.com/office/drawing/2014/main" id="{347AC9C5-012C-41CC-94AE-63ADCA27A0D8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87" name="이등변 삼각형 186">
                  <a:extLst>
                    <a:ext uri="{FF2B5EF4-FFF2-40B4-BE49-F238E27FC236}">
                      <a16:creationId xmlns:a16="http://schemas.microsoft.com/office/drawing/2014/main" id="{9C7A55B6-263C-4D45-BD89-22686A3C99EC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70943D5A-5DF1-44E1-866A-3292CC010DD8}"/>
                  </a:ext>
                </a:extLst>
              </p:cNvPr>
              <p:cNvGrpSpPr/>
              <p:nvPr/>
            </p:nvGrpSpPr>
            <p:grpSpPr>
              <a:xfrm>
                <a:off x="4156421" y="2249307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84" name="타원 183">
                  <a:extLst>
                    <a:ext uri="{FF2B5EF4-FFF2-40B4-BE49-F238E27FC236}">
                      <a16:creationId xmlns:a16="http://schemas.microsoft.com/office/drawing/2014/main" id="{08CDB43F-413B-450B-8503-EDC346A8A84B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85" name="이등변 삼각형 184">
                  <a:extLst>
                    <a:ext uri="{FF2B5EF4-FFF2-40B4-BE49-F238E27FC236}">
                      <a16:creationId xmlns:a16="http://schemas.microsoft.com/office/drawing/2014/main" id="{52EA8B23-A592-42C7-A790-56826F8F27AC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2FAD4561-697C-441F-880D-ED29981A49DC}"/>
                  </a:ext>
                </a:extLst>
              </p:cNvPr>
              <p:cNvGrpSpPr/>
              <p:nvPr/>
            </p:nvGrpSpPr>
            <p:grpSpPr>
              <a:xfrm>
                <a:off x="4322739" y="2868325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82" name="타원 181">
                  <a:extLst>
                    <a:ext uri="{FF2B5EF4-FFF2-40B4-BE49-F238E27FC236}">
                      <a16:creationId xmlns:a16="http://schemas.microsoft.com/office/drawing/2014/main" id="{3D533499-12E0-4734-A215-1525A588D8E2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83" name="이등변 삼각형 182">
                  <a:extLst>
                    <a:ext uri="{FF2B5EF4-FFF2-40B4-BE49-F238E27FC236}">
                      <a16:creationId xmlns:a16="http://schemas.microsoft.com/office/drawing/2014/main" id="{25996EDB-A173-4FD4-9B37-2EA331B52C13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5DA18A38-0B3B-443C-9FDB-3B437849A317}"/>
                  </a:ext>
                </a:extLst>
              </p:cNvPr>
              <p:cNvGrpSpPr/>
              <p:nvPr/>
            </p:nvGrpSpPr>
            <p:grpSpPr>
              <a:xfrm>
                <a:off x="4655913" y="3070285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80" name="타원 179">
                  <a:extLst>
                    <a:ext uri="{FF2B5EF4-FFF2-40B4-BE49-F238E27FC236}">
                      <a16:creationId xmlns:a16="http://schemas.microsoft.com/office/drawing/2014/main" id="{F66528E6-622B-44D0-A260-9D69CE3CA49B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81" name="이등변 삼각형 180">
                  <a:extLst>
                    <a:ext uri="{FF2B5EF4-FFF2-40B4-BE49-F238E27FC236}">
                      <a16:creationId xmlns:a16="http://schemas.microsoft.com/office/drawing/2014/main" id="{F6998E9B-78E5-43AC-889F-739720B2025F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4D09269B-156A-4EA7-AED6-C84E197AFEF4}"/>
                  </a:ext>
                </a:extLst>
              </p:cNvPr>
              <p:cNvGrpSpPr/>
              <p:nvPr/>
            </p:nvGrpSpPr>
            <p:grpSpPr>
              <a:xfrm>
                <a:off x="4390720" y="1844392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78" name="타원 177">
                  <a:extLst>
                    <a:ext uri="{FF2B5EF4-FFF2-40B4-BE49-F238E27FC236}">
                      <a16:creationId xmlns:a16="http://schemas.microsoft.com/office/drawing/2014/main" id="{DDA74DDC-5997-4AB8-82DE-7ECA7F7A588A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79" name="이등변 삼각형 178">
                  <a:extLst>
                    <a:ext uri="{FF2B5EF4-FFF2-40B4-BE49-F238E27FC236}">
                      <a16:creationId xmlns:a16="http://schemas.microsoft.com/office/drawing/2014/main" id="{9AE35616-5543-479C-B98D-9C19FBA2E3D3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B3905901-415B-426B-924F-C1A3F5A4FAE5}"/>
                  </a:ext>
                </a:extLst>
              </p:cNvPr>
              <p:cNvGrpSpPr/>
              <p:nvPr/>
            </p:nvGrpSpPr>
            <p:grpSpPr>
              <a:xfrm>
                <a:off x="5065654" y="1826843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76" name="타원 175">
                  <a:extLst>
                    <a:ext uri="{FF2B5EF4-FFF2-40B4-BE49-F238E27FC236}">
                      <a16:creationId xmlns:a16="http://schemas.microsoft.com/office/drawing/2014/main" id="{B1F60037-2D2B-4BC9-A19A-D8C2C8A3251F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77" name="이등변 삼각형 176">
                  <a:extLst>
                    <a:ext uri="{FF2B5EF4-FFF2-40B4-BE49-F238E27FC236}">
                      <a16:creationId xmlns:a16="http://schemas.microsoft.com/office/drawing/2014/main" id="{0C5C2FED-A49E-4883-ACBE-1D6C70BD72CF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8914F426-8DDF-46D2-A384-6B20ADE5E97F}"/>
                  </a:ext>
                </a:extLst>
              </p:cNvPr>
              <p:cNvGrpSpPr/>
              <p:nvPr/>
            </p:nvGrpSpPr>
            <p:grpSpPr>
              <a:xfrm>
                <a:off x="5218054" y="1979243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74" name="타원 173">
                  <a:extLst>
                    <a:ext uri="{FF2B5EF4-FFF2-40B4-BE49-F238E27FC236}">
                      <a16:creationId xmlns:a16="http://schemas.microsoft.com/office/drawing/2014/main" id="{43DCF0FB-CA8D-4FE9-AA2C-042AEFC65ED9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75" name="이등변 삼각형 174">
                  <a:extLst>
                    <a:ext uri="{FF2B5EF4-FFF2-40B4-BE49-F238E27FC236}">
                      <a16:creationId xmlns:a16="http://schemas.microsoft.com/office/drawing/2014/main" id="{8C053356-FD1D-4576-A57B-C01083547DF1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A273ECDD-8F50-4012-964E-FF433FB5348D}"/>
                  </a:ext>
                </a:extLst>
              </p:cNvPr>
              <p:cNvGrpSpPr/>
              <p:nvPr/>
            </p:nvGrpSpPr>
            <p:grpSpPr>
              <a:xfrm>
                <a:off x="5370454" y="2131643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72" name="타원 171">
                  <a:extLst>
                    <a:ext uri="{FF2B5EF4-FFF2-40B4-BE49-F238E27FC236}">
                      <a16:creationId xmlns:a16="http://schemas.microsoft.com/office/drawing/2014/main" id="{C289EA6F-F993-462D-AD21-299AEA574E2F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73" name="이등변 삼각형 172">
                  <a:extLst>
                    <a:ext uri="{FF2B5EF4-FFF2-40B4-BE49-F238E27FC236}">
                      <a16:creationId xmlns:a16="http://schemas.microsoft.com/office/drawing/2014/main" id="{A5E26919-9CC1-4980-8719-30598806B36E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BB702BA8-CE43-49B4-896C-9F9AD61C1EFD}"/>
                  </a:ext>
                </a:extLst>
              </p:cNvPr>
              <p:cNvGrpSpPr/>
              <p:nvPr/>
            </p:nvGrpSpPr>
            <p:grpSpPr>
              <a:xfrm>
                <a:off x="5522854" y="2284043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70" name="타원 169">
                  <a:extLst>
                    <a:ext uri="{FF2B5EF4-FFF2-40B4-BE49-F238E27FC236}">
                      <a16:creationId xmlns:a16="http://schemas.microsoft.com/office/drawing/2014/main" id="{340663D0-2BAD-4ABA-9844-801C8DAD9F38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71" name="이등변 삼각형 170">
                  <a:extLst>
                    <a:ext uri="{FF2B5EF4-FFF2-40B4-BE49-F238E27FC236}">
                      <a16:creationId xmlns:a16="http://schemas.microsoft.com/office/drawing/2014/main" id="{E291FD68-2887-4E57-94DA-FAA5AE5F1A3E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A083F502-5A3E-4000-A032-89033732C7A2}"/>
                  </a:ext>
                </a:extLst>
              </p:cNvPr>
              <p:cNvGrpSpPr/>
              <p:nvPr/>
            </p:nvGrpSpPr>
            <p:grpSpPr>
              <a:xfrm>
                <a:off x="5408030" y="2858631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68" name="타원 167">
                  <a:extLst>
                    <a:ext uri="{FF2B5EF4-FFF2-40B4-BE49-F238E27FC236}">
                      <a16:creationId xmlns:a16="http://schemas.microsoft.com/office/drawing/2014/main" id="{1623E7CD-1AFA-43F0-A337-9502AF76EB04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69" name="이등변 삼각형 168">
                  <a:extLst>
                    <a:ext uri="{FF2B5EF4-FFF2-40B4-BE49-F238E27FC236}">
                      <a16:creationId xmlns:a16="http://schemas.microsoft.com/office/drawing/2014/main" id="{9E3D5E6E-8853-42E4-B639-7F11572A6B86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156FC314-C5DB-47C5-80DB-93D3C740C534}"/>
                  </a:ext>
                </a:extLst>
              </p:cNvPr>
              <p:cNvGrpSpPr/>
              <p:nvPr/>
            </p:nvGrpSpPr>
            <p:grpSpPr>
              <a:xfrm>
                <a:off x="5110208" y="3173098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66" name="타원 165">
                  <a:extLst>
                    <a:ext uri="{FF2B5EF4-FFF2-40B4-BE49-F238E27FC236}">
                      <a16:creationId xmlns:a16="http://schemas.microsoft.com/office/drawing/2014/main" id="{8A13AD3F-9D57-4A43-B701-A229AAA38DCC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67" name="이등변 삼각형 166">
                  <a:extLst>
                    <a:ext uri="{FF2B5EF4-FFF2-40B4-BE49-F238E27FC236}">
                      <a16:creationId xmlns:a16="http://schemas.microsoft.com/office/drawing/2014/main" id="{27421CC7-93DF-453C-9306-B465BFF8D200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F2518025-6996-4769-A2E4-85E3E98D979E}"/>
                  </a:ext>
                </a:extLst>
              </p:cNvPr>
              <p:cNvGrpSpPr/>
              <p:nvPr/>
            </p:nvGrpSpPr>
            <p:grpSpPr>
              <a:xfrm>
                <a:off x="5218052" y="3336744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64" name="타원 163">
                  <a:extLst>
                    <a:ext uri="{FF2B5EF4-FFF2-40B4-BE49-F238E27FC236}">
                      <a16:creationId xmlns:a16="http://schemas.microsoft.com/office/drawing/2014/main" id="{F3F4FEF2-8BD5-4A8A-93E0-0D393E614B1D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65" name="이등변 삼각형 164">
                  <a:extLst>
                    <a:ext uri="{FF2B5EF4-FFF2-40B4-BE49-F238E27FC236}">
                      <a16:creationId xmlns:a16="http://schemas.microsoft.com/office/drawing/2014/main" id="{A8B12C3F-D6F8-470F-8D04-8D526A46E08F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81AFFBBA-92E2-4A20-A7DF-92909152920B}"/>
                  </a:ext>
                </a:extLst>
              </p:cNvPr>
              <p:cNvGrpSpPr/>
              <p:nvPr/>
            </p:nvGrpSpPr>
            <p:grpSpPr>
              <a:xfrm>
                <a:off x="5415008" y="3477898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62" name="타원 161">
                  <a:extLst>
                    <a:ext uri="{FF2B5EF4-FFF2-40B4-BE49-F238E27FC236}">
                      <a16:creationId xmlns:a16="http://schemas.microsoft.com/office/drawing/2014/main" id="{58D96BA2-7A76-40D2-8B40-35403AF2DE07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63" name="이등변 삼각형 162">
                  <a:extLst>
                    <a:ext uri="{FF2B5EF4-FFF2-40B4-BE49-F238E27FC236}">
                      <a16:creationId xmlns:a16="http://schemas.microsoft.com/office/drawing/2014/main" id="{CE2D003C-BD79-4257-941A-99E1DEB1F93F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802DF6F8-3CB1-4AA6-A745-107350CFA029}"/>
                  </a:ext>
                </a:extLst>
              </p:cNvPr>
              <p:cNvGrpSpPr/>
              <p:nvPr/>
            </p:nvGrpSpPr>
            <p:grpSpPr>
              <a:xfrm>
                <a:off x="5550759" y="2642724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60" name="타원 159">
                  <a:extLst>
                    <a:ext uri="{FF2B5EF4-FFF2-40B4-BE49-F238E27FC236}">
                      <a16:creationId xmlns:a16="http://schemas.microsoft.com/office/drawing/2014/main" id="{4F7DC35E-6098-43A1-885E-A91AE32B6755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1" name="이등변 삼각형 160">
                  <a:extLst>
                    <a:ext uri="{FF2B5EF4-FFF2-40B4-BE49-F238E27FC236}">
                      <a16:creationId xmlns:a16="http://schemas.microsoft.com/office/drawing/2014/main" id="{B4E27CB2-BD47-4575-AF52-A9B9AE6D3D2D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9CCDD25F-1706-46D5-9424-1862B4805640}"/>
                  </a:ext>
                </a:extLst>
              </p:cNvPr>
              <p:cNvGrpSpPr/>
              <p:nvPr/>
            </p:nvGrpSpPr>
            <p:grpSpPr>
              <a:xfrm>
                <a:off x="5923223" y="2191594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58" name="타원 157">
                  <a:extLst>
                    <a:ext uri="{FF2B5EF4-FFF2-40B4-BE49-F238E27FC236}">
                      <a16:creationId xmlns:a16="http://schemas.microsoft.com/office/drawing/2014/main" id="{4FD2AB3A-2829-4DE5-81D8-602F5BCE1F21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59" name="이등변 삼각형 158">
                  <a:extLst>
                    <a:ext uri="{FF2B5EF4-FFF2-40B4-BE49-F238E27FC236}">
                      <a16:creationId xmlns:a16="http://schemas.microsoft.com/office/drawing/2014/main" id="{32554B05-4596-4289-8784-CB40A64E23CF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A5C74E74-0CB8-49F1-84B2-06B2D3D9B692}"/>
                  </a:ext>
                </a:extLst>
              </p:cNvPr>
              <p:cNvGrpSpPr/>
              <p:nvPr/>
            </p:nvGrpSpPr>
            <p:grpSpPr>
              <a:xfrm>
                <a:off x="5628744" y="3117437"/>
                <a:ext cx="135762" cy="193082"/>
                <a:chOff x="10386314" y="2067787"/>
                <a:chExt cx="623824" cy="887211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56" name="타원 155">
                  <a:extLst>
                    <a:ext uri="{FF2B5EF4-FFF2-40B4-BE49-F238E27FC236}">
                      <a16:creationId xmlns:a16="http://schemas.microsoft.com/office/drawing/2014/main" id="{89EFF8D1-D4C6-4B08-95E3-2ABD62391CC5}"/>
                    </a:ext>
                  </a:extLst>
                </p:cNvPr>
                <p:cNvSpPr/>
                <p:nvPr/>
              </p:nvSpPr>
              <p:spPr>
                <a:xfrm>
                  <a:off x="10386314" y="2067787"/>
                  <a:ext cx="623824" cy="62382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57" name="이등변 삼각형 156">
                  <a:extLst>
                    <a:ext uri="{FF2B5EF4-FFF2-40B4-BE49-F238E27FC236}">
                      <a16:creationId xmlns:a16="http://schemas.microsoft.com/office/drawing/2014/main" id="{E1BB0446-C14C-4AE2-A23A-93FA5782DADA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223DEB28-E43E-4353-AB98-E9B471AE69A7}"/>
                  </a:ext>
                </a:extLst>
              </p:cNvPr>
              <p:cNvGrpSpPr/>
              <p:nvPr/>
            </p:nvGrpSpPr>
            <p:grpSpPr>
              <a:xfrm>
                <a:off x="5787461" y="3021799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54" name="타원 153">
                  <a:extLst>
                    <a:ext uri="{FF2B5EF4-FFF2-40B4-BE49-F238E27FC236}">
                      <a16:creationId xmlns:a16="http://schemas.microsoft.com/office/drawing/2014/main" id="{6F2E8308-8462-4C29-987B-6F50D7012486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55" name="이등변 삼각형 154">
                  <a:extLst>
                    <a:ext uri="{FF2B5EF4-FFF2-40B4-BE49-F238E27FC236}">
                      <a16:creationId xmlns:a16="http://schemas.microsoft.com/office/drawing/2014/main" id="{6F675E0A-D439-4E07-87AA-B49848CF3DF8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82476B70-4A1B-4017-A5A9-BA182B74497C}"/>
                  </a:ext>
                </a:extLst>
              </p:cNvPr>
              <p:cNvGrpSpPr/>
              <p:nvPr/>
            </p:nvGrpSpPr>
            <p:grpSpPr>
              <a:xfrm>
                <a:off x="5860928" y="3326715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52" name="타원 151">
                  <a:extLst>
                    <a:ext uri="{FF2B5EF4-FFF2-40B4-BE49-F238E27FC236}">
                      <a16:creationId xmlns:a16="http://schemas.microsoft.com/office/drawing/2014/main" id="{B7584C1C-3B52-49B9-8DCA-0CEEAE900105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53" name="이등변 삼각형 152">
                  <a:extLst>
                    <a:ext uri="{FF2B5EF4-FFF2-40B4-BE49-F238E27FC236}">
                      <a16:creationId xmlns:a16="http://schemas.microsoft.com/office/drawing/2014/main" id="{55D0FB20-5CA4-46B1-ABBC-3592586BADCB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101" name="그룹 100">
                <a:extLst>
                  <a:ext uri="{FF2B5EF4-FFF2-40B4-BE49-F238E27FC236}">
                    <a16:creationId xmlns:a16="http://schemas.microsoft.com/office/drawing/2014/main" id="{B336C746-D86E-490E-B0D4-B36360CC364E}"/>
                  </a:ext>
                </a:extLst>
              </p:cNvPr>
              <p:cNvGrpSpPr/>
              <p:nvPr/>
            </p:nvGrpSpPr>
            <p:grpSpPr>
              <a:xfrm>
                <a:off x="6058985" y="2876150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50" name="타원 149">
                  <a:extLst>
                    <a:ext uri="{FF2B5EF4-FFF2-40B4-BE49-F238E27FC236}">
                      <a16:creationId xmlns:a16="http://schemas.microsoft.com/office/drawing/2014/main" id="{DC426537-D494-48BD-A2F0-91433872E9E6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51" name="이등변 삼각형 150">
                  <a:extLst>
                    <a:ext uri="{FF2B5EF4-FFF2-40B4-BE49-F238E27FC236}">
                      <a16:creationId xmlns:a16="http://schemas.microsoft.com/office/drawing/2014/main" id="{4E1232FB-CA74-4319-BB7C-084597281875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102" name="그룹 101">
                <a:extLst>
                  <a:ext uri="{FF2B5EF4-FFF2-40B4-BE49-F238E27FC236}">
                    <a16:creationId xmlns:a16="http://schemas.microsoft.com/office/drawing/2014/main" id="{B00B26C0-17D1-4234-B82D-697970A1F969}"/>
                  </a:ext>
                </a:extLst>
              </p:cNvPr>
              <p:cNvGrpSpPr/>
              <p:nvPr/>
            </p:nvGrpSpPr>
            <p:grpSpPr>
              <a:xfrm>
                <a:off x="4601990" y="1699283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48" name="타원 147">
                  <a:extLst>
                    <a:ext uri="{FF2B5EF4-FFF2-40B4-BE49-F238E27FC236}">
                      <a16:creationId xmlns:a16="http://schemas.microsoft.com/office/drawing/2014/main" id="{E291EDD8-E31E-4274-BABE-A227E5CFB4A8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49" name="이등변 삼각형 148">
                  <a:extLst>
                    <a:ext uri="{FF2B5EF4-FFF2-40B4-BE49-F238E27FC236}">
                      <a16:creationId xmlns:a16="http://schemas.microsoft.com/office/drawing/2014/main" id="{F2383011-1C21-4253-A23F-C1213FD83D9A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5C8406CC-E2A8-4E8A-87C5-F9D66A11D367}"/>
                  </a:ext>
                </a:extLst>
              </p:cNvPr>
              <p:cNvGrpSpPr/>
              <p:nvPr/>
            </p:nvGrpSpPr>
            <p:grpSpPr>
              <a:xfrm>
                <a:off x="4838531" y="1985899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46" name="타원 145">
                  <a:extLst>
                    <a:ext uri="{FF2B5EF4-FFF2-40B4-BE49-F238E27FC236}">
                      <a16:creationId xmlns:a16="http://schemas.microsoft.com/office/drawing/2014/main" id="{09C9E368-0A4C-4CA9-8BF6-B68AC6488DE4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47" name="이등변 삼각형 146">
                  <a:extLst>
                    <a:ext uri="{FF2B5EF4-FFF2-40B4-BE49-F238E27FC236}">
                      <a16:creationId xmlns:a16="http://schemas.microsoft.com/office/drawing/2014/main" id="{105DA368-ADC7-436D-A0B9-8CAB6AD3D599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C1C05CBB-C65C-491E-9AA6-7AE81C006CC7}"/>
                  </a:ext>
                </a:extLst>
              </p:cNvPr>
              <p:cNvGrpSpPr/>
              <p:nvPr/>
            </p:nvGrpSpPr>
            <p:grpSpPr>
              <a:xfrm>
                <a:off x="4990931" y="2138299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44" name="타원 143">
                  <a:extLst>
                    <a:ext uri="{FF2B5EF4-FFF2-40B4-BE49-F238E27FC236}">
                      <a16:creationId xmlns:a16="http://schemas.microsoft.com/office/drawing/2014/main" id="{4FC53E6B-4469-4F0B-97F8-E0752940A587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45" name="이등변 삼각형 144">
                  <a:extLst>
                    <a:ext uri="{FF2B5EF4-FFF2-40B4-BE49-F238E27FC236}">
                      <a16:creationId xmlns:a16="http://schemas.microsoft.com/office/drawing/2014/main" id="{C8C1C663-B3BE-4C08-A2D4-3CA553E18B9C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9229654C-5B36-4A85-820C-2A6B5AE71670}"/>
                  </a:ext>
                </a:extLst>
              </p:cNvPr>
              <p:cNvGrpSpPr/>
              <p:nvPr/>
            </p:nvGrpSpPr>
            <p:grpSpPr>
              <a:xfrm>
                <a:off x="5143331" y="2290699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42" name="타원 141">
                  <a:extLst>
                    <a:ext uri="{FF2B5EF4-FFF2-40B4-BE49-F238E27FC236}">
                      <a16:creationId xmlns:a16="http://schemas.microsoft.com/office/drawing/2014/main" id="{8286904E-6A8B-462E-9E12-3EF3B4D82386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43" name="이등변 삼각형 142">
                  <a:extLst>
                    <a:ext uri="{FF2B5EF4-FFF2-40B4-BE49-F238E27FC236}">
                      <a16:creationId xmlns:a16="http://schemas.microsoft.com/office/drawing/2014/main" id="{CD62A3F0-7467-4ED2-9D79-2AA2131472E1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B9456EA-F28E-426E-937D-2933CD92ECEF}"/>
                  </a:ext>
                </a:extLst>
              </p:cNvPr>
              <p:cNvGrpSpPr/>
              <p:nvPr/>
            </p:nvGrpSpPr>
            <p:grpSpPr>
              <a:xfrm>
                <a:off x="5709681" y="2449642"/>
                <a:ext cx="135762" cy="193083"/>
                <a:chOff x="10386330" y="2067786"/>
                <a:chExt cx="623825" cy="887215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40" name="타원 139">
                  <a:extLst>
                    <a:ext uri="{FF2B5EF4-FFF2-40B4-BE49-F238E27FC236}">
                      <a16:creationId xmlns:a16="http://schemas.microsoft.com/office/drawing/2014/main" id="{87E64C34-B30F-48F1-9DB0-C076D9ADD0C4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이등변 삼각형 140">
                  <a:extLst>
                    <a:ext uri="{FF2B5EF4-FFF2-40B4-BE49-F238E27FC236}">
                      <a16:creationId xmlns:a16="http://schemas.microsoft.com/office/drawing/2014/main" id="{9309C2F8-9E36-4E89-B8A4-F99584D14B33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6E827861-7C09-4403-8953-B3B38D5DC2C9}"/>
                  </a:ext>
                </a:extLst>
              </p:cNvPr>
              <p:cNvGrpSpPr/>
              <p:nvPr/>
            </p:nvGrpSpPr>
            <p:grpSpPr>
              <a:xfrm>
                <a:off x="5042327" y="1476735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38" name="타원 137">
                  <a:extLst>
                    <a:ext uri="{FF2B5EF4-FFF2-40B4-BE49-F238E27FC236}">
                      <a16:creationId xmlns:a16="http://schemas.microsoft.com/office/drawing/2014/main" id="{ED6A0D4E-8F51-425A-A04D-26DBC7CFC298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이등변 삼각형 138">
                  <a:extLst>
                    <a:ext uri="{FF2B5EF4-FFF2-40B4-BE49-F238E27FC236}">
                      <a16:creationId xmlns:a16="http://schemas.microsoft.com/office/drawing/2014/main" id="{ADB29D0C-4F33-44A2-B45D-4E6522E95FF0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116DBC37-4C88-4ECE-A15B-2EE895C41FA6}"/>
                  </a:ext>
                </a:extLst>
              </p:cNvPr>
              <p:cNvGrpSpPr/>
              <p:nvPr/>
            </p:nvGrpSpPr>
            <p:grpSpPr>
              <a:xfrm>
                <a:off x="5539336" y="1413114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36" name="타원 135">
                  <a:extLst>
                    <a:ext uri="{FF2B5EF4-FFF2-40B4-BE49-F238E27FC236}">
                      <a16:creationId xmlns:a16="http://schemas.microsoft.com/office/drawing/2014/main" id="{75E2BD2C-C1DB-49C6-B6CF-44191D59D422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37" name="이등변 삼각형 136">
                  <a:extLst>
                    <a:ext uri="{FF2B5EF4-FFF2-40B4-BE49-F238E27FC236}">
                      <a16:creationId xmlns:a16="http://schemas.microsoft.com/office/drawing/2014/main" id="{6136744C-7226-48A1-AC15-CBB18305F064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E8B34134-DB23-4A4C-A7DC-139CEAB589A2}"/>
                  </a:ext>
                </a:extLst>
              </p:cNvPr>
              <p:cNvGrpSpPr/>
              <p:nvPr/>
            </p:nvGrpSpPr>
            <p:grpSpPr>
              <a:xfrm>
                <a:off x="5956346" y="1746566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34" name="타원 133">
                  <a:extLst>
                    <a:ext uri="{FF2B5EF4-FFF2-40B4-BE49-F238E27FC236}">
                      <a16:creationId xmlns:a16="http://schemas.microsoft.com/office/drawing/2014/main" id="{FDC0CD7A-A265-425A-813F-2ABE6BC750D6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35" name="이등변 삼각형 134">
                  <a:extLst>
                    <a:ext uri="{FF2B5EF4-FFF2-40B4-BE49-F238E27FC236}">
                      <a16:creationId xmlns:a16="http://schemas.microsoft.com/office/drawing/2014/main" id="{173BE460-11EC-4ACE-91F4-EE4654A85AC7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110" name="그룹 109">
                <a:extLst>
                  <a:ext uri="{FF2B5EF4-FFF2-40B4-BE49-F238E27FC236}">
                    <a16:creationId xmlns:a16="http://schemas.microsoft.com/office/drawing/2014/main" id="{B4D130DC-7F94-407A-A5E8-4DCCA112E78C}"/>
                  </a:ext>
                </a:extLst>
              </p:cNvPr>
              <p:cNvGrpSpPr/>
              <p:nvPr/>
            </p:nvGrpSpPr>
            <p:grpSpPr>
              <a:xfrm>
                <a:off x="6393989" y="2025120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32" name="타원 131">
                  <a:extLst>
                    <a:ext uri="{FF2B5EF4-FFF2-40B4-BE49-F238E27FC236}">
                      <a16:creationId xmlns:a16="http://schemas.microsoft.com/office/drawing/2014/main" id="{2A485050-B22A-44BE-ADCB-64EA1C76D0E6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33" name="이등변 삼각형 132">
                  <a:extLst>
                    <a:ext uri="{FF2B5EF4-FFF2-40B4-BE49-F238E27FC236}">
                      <a16:creationId xmlns:a16="http://schemas.microsoft.com/office/drawing/2014/main" id="{F9369C60-445A-4882-AC5A-426582FAC6F2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F7C0FF79-49CB-4732-BAD4-8D73359F9788}"/>
                  </a:ext>
                </a:extLst>
              </p:cNvPr>
              <p:cNvGrpSpPr/>
              <p:nvPr/>
            </p:nvGrpSpPr>
            <p:grpSpPr>
              <a:xfrm>
                <a:off x="6296834" y="2426461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30" name="타원 129">
                  <a:extLst>
                    <a:ext uri="{FF2B5EF4-FFF2-40B4-BE49-F238E27FC236}">
                      <a16:creationId xmlns:a16="http://schemas.microsoft.com/office/drawing/2014/main" id="{FBDEE8FD-B8DD-4FF1-AED3-1852FFB37373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31" name="이등변 삼각형 130">
                  <a:extLst>
                    <a:ext uri="{FF2B5EF4-FFF2-40B4-BE49-F238E27FC236}">
                      <a16:creationId xmlns:a16="http://schemas.microsoft.com/office/drawing/2014/main" id="{0F9846A6-1C18-4B9E-9FEC-DE7B52381D48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FC9A2005-E2A0-4A34-A422-4905E8EDD228}"/>
                  </a:ext>
                </a:extLst>
              </p:cNvPr>
              <p:cNvGrpSpPr/>
              <p:nvPr/>
            </p:nvGrpSpPr>
            <p:grpSpPr>
              <a:xfrm>
                <a:off x="4055515" y="2789725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28" name="타원 127">
                  <a:extLst>
                    <a:ext uri="{FF2B5EF4-FFF2-40B4-BE49-F238E27FC236}">
                      <a16:creationId xmlns:a16="http://schemas.microsoft.com/office/drawing/2014/main" id="{EC21233A-9760-4419-880A-5050012FF490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29" name="이등변 삼각형 128">
                  <a:extLst>
                    <a:ext uri="{FF2B5EF4-FFF2-40B4-BE49-F238E27FC236}">
                      <a16:creationId xmlns:a16="http://schemas.microsoft.com/office/drawing/2014/main" id="{33FC9DA9-0119-47E8-AB49-B196690040F9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9523ACE6-271B-42CD-8800-4EDB152C4471}"/>
                  </a:ext>
                </a:extLst>
              </p:cNvPr>
              <p:cNvGrpSpPr/>
              <p:nvPr/>
            </p:nvGrpSpPr>
            <p:grpSpPr>
              <a:xfrm>
                <a:off x="3866452" y="3004745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26" name="타원 125">
                  <a:extLst>
                    <a:ext uri="{FF2B5EF4-FFF2-40B4-BE49-F238E27FC236}">
                      <a16:creationId xmlns:a16="http://schemas.microsoft.com/office/drawing/2014/main" id="{A76949EC-E6AF-46E0-B06D-64F89A91AF37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27" name="이등변 삼각형 126">
                  <a:extLst>
                    <a:ext uri="{FF2B5EF4-FFF2-40B4-BE49-F238E27FC236}">
                      <a16:creationId xmlns:a16="http://schemas.microsoft.com/office/drawing/2014/main" id="{4D2A68D3-1C98-41E8-BCC0-FCC7161FE500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1F0C71B1-9313-4960-BA9D-A1AC9139DF43}"/>
                  </a:ext>
                </a:extLst>
              </p:cNvPr>
              <p:cNvGrpSpPr/>
              <p:nvPr/>
            </p:nvGrpSpPr>
            <p:grpSpPr>
              <a:xfrm>
                <a:off x="3903290" y="3361750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24" name="타원 123">
                  <a:extLst>
                    <a:ext uri="{FF2B5EF4-FFF2-40B4-BE49-F238E27FC236}">
                      <a16:creationId xmlns:a16="http://schemas.microsoft.com/office/drawing/2014/main" id="{885B7F04-8350-433A-A46F-3FD9A41395BC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25" name="이등변 삼각형 124">
                  <a:extLst>
                    <a:ext uri="{FF2B5EF4-FFF2-40B4-BE49-F238E27FC236}">
                      <a16:creationId xmlns:a16="http://schemas.microsoft.com/office/drawing/2014/main" id="{830E7028-4BD2-487B-88FD-85EBA2B5017F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EB70559B-890B-4146-8065-BBFAEA2C2A7E}"/>
                  </a:ext>
                </a:extLst>
              </p:cNvPr>
              <p:cNvGrpSpPr/>
              <p:nvPr/>
            </p:nvGrpSpPr>
            <p:grpSpPr>
              <a:xfrm>
                <a:off x="4322175" y="3144438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D75E6DEE-8AE8-4E7E-B3FE-08540EF7342E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23" name="이등변 삼각형 122">
                  <a:extLst>
                    <a:ext uri="{FF2B5EF4-FFF2-40B4-BE49-F238E27FC236}">
                      <a16:creationId xmlns:a16="http://schemas.microsoft.com/office/drawing/2014/main" id="{C4EFD7DE-AA7C-4617-99FE-2A00DD6042B1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D26FE14F-08B8-4C84-954E-60DD90A51F09}"/>
                  </a:ext>
                </a:extLst>
              </p:cNvPr>
              <p:cNvGrpSpPr/>
              <p:nvPr/>
            </p:nvGrpSpPr>
            <p:grpSpPr>
              <a:xfrm>
                <a:off x="4562129" y="3589964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68A15046-231A-4AB6-8D6E-6FD008984051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21" name="이등변 삼각형 120">
                  <a:extLst>
                    <a:ext uri="{FF2B5EF4-FFF2-40B4-BE49-F238E27FC236}">
                      <a16:creationId xmlns:a16="http://schemas.microsoft.com/office/drawing/2014/main" id="{2C624CCF-B8BF-4207-81E3-D572ADA9B22B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117" name="그룹 116">
                <a:extLst>
                  <a:ext uri="{FF2B5EF4-FFF2-40B4-BE49-F238E27FC236}">
                    <a16:creationId xmlns:a16="http://schemas.microsoft.com/office/drawing/2014/main" id="{4474DDF1-EB74-435B-BC96-50C94815795B}"/>
                  </a:ext>
                </a:extLst>
              </p:cNvPr>
              <p:cNvGrpSpPr/>
              <p:nvPr/>
            </p:nvGrpSpPr>
            <p:grpSpPr>
              <a:xfrm>
                <a:off x="4723796" y="3590101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BC77EBE-6B63-4815-A7FA-4434932EB44A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19" name="이등변 삼각형 118">
                  <a:extLst>
                    <a:ext uri="{FF2B5EF4-FFF2-40B4-BE49-F238E27FC236}">
                      <a16:creationId xmlns:a16="http://schemas.microsoft.com/office/drawing/2014/main" id="{A073C7EA-37BE-48D7-AA2E-86C2D47AB96B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6B5CF705-7171-4AB0-B710-5D3F7B823042}"/>
                </a:ext>
              </a:extLst>
            </p:cNvPr>
            <p:cNvSpPr/>
            <p:nvPr/>
          </p:nvSpPr>
          <p:spPr>
            <a:xfrm>
              <a:off x="3911967" y="2063966"/>
              <a:ext cx="1584662" cy="2757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키오스크 활성화 상태</a:t>
              </a: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D6EFD36-1090-4B97-80E7-BA2F5DCE5599}"/>
              </a:ext>
            </a:extLst>
          </p:cNvPr>
          <p:cNvSpPr/>
          <p:nvPr/>
        </p:nvSpPr>
        <p:spPr>
          <a:xfrm>
            <a:off x="5074234" y="1947063"/>
            <a:ext cx="4691538" cy="15376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8E7E5D2-BBB5-4DB9-93E7-67243EFEBB09}"/>
              </a:ext>
            </a:extLst>
          </p:cNvPr>
          <p:cNvGrpSpPr/>
          <p:nvPr/>
        </p:nvGrpSpPr>
        <p:grpSpPr>
          <a:xfrm>
            <a:off x="4764701" y="2315439"/>
            <a:ext cx="1436092" cy="1143096"/>
            <a:chOff x="5483714" y="2315439"/>
            <a:chExt cx="1436092" cy="1143096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039EA61-D7EA-4E70-A092-A65E824295FF}"/>
                </a:ext>
              </a:extLst>
            </p:cNvPr>
            <p:cNvSpPr/>
            <p:nvPr/>
          </p:nvSpPr>
          <p:spPr>
            <a:xfrm>
              <a:off x="5747320" y="3182764"/>
              <a:ext cx="897834" cy="2757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검사 현황</a:t>
              </a:r>
            </a:p>
          </p:txBody>
        </p:sp>
        <p:graphicFrame>
          <p:nvGraphicFramePr>
            <p:cNvPr id="6" name="차트 5">
              <a:extLst>
                <a:ext uri="{FF2B5EF4-FFF2-40B4-BE49-F238E27FC236}">
                  <a16:creationId xmlns:a16="http://schemas.microsoft.com/office/drawing/2014/main" id="{39E11680-E781-451E-8D03-849D3652F956}"/>
                </a:ext>
              </a:extLst>
            </p:cNvPr>
            <p:cNvGraphicFramePr/>
            <p:nvPr/>
          </p:nvGraphicFramePr>
          <p:xfrm>
            <a:off x="5483714" y="2315439"/>
            <a:ext cx="1436092" cy="95739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533C0F8A-7706-4AE0-B5F3-4100DC9AB809}"/>
              </a:ext>
            </a:extLst>
          </p:cNvPr>
          <p:cNvSpPr/>
          <p:nvPr/>
        </p:nvSpPr>
        <p:spPr>
          <a:xfrm>
            <a:off x="7137468" y="2455020"/>
            <a:ext cx="614470" cy="61447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87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BA42C386-F9A1-4A9E-8E6B-D687DCC7B4F2}"/>
              </a:ext>
            </a:extLst>
          </p:cNvPr>
          <p:cNvSpPr/>
          <p:nvPr/>
        </p:nvSpPr>
        <p:spPr>
          <a:xfrm>
            <a:off x="8037408" y="2460690"/>
            <a:ext cx="614470" cy="61447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68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04B33180-7AFF-477F-A481-22C4F606F406}"/>
              </a:ext>
            </a:extLst>
          </p:cNvPr>
          <p:cNvSpPr/>
          <p:nvPr/>
        </p:nvSpPr>
        <p:spPr>
          <a:xfrm>
            <a:off x="8937348" y="2468389"/>
            <a:ext cx="614470" cy="61447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32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B51BEE57-B315-43CD-AC1C-2A15F1A712AA}"/>
              </a:ext>
            </a:extLst>
          </p:cNvPr>
          <p:cNvSpPr/>
          <p:nvPr/>
        </p:nvSpPr>
        <p:spPr>
          <a:xfrm>
            <a:off x="6991603" y="3176176"/>
            <a:ext cx="897834" cy="275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혈압 평균</a:t>
            </a: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B8D1581-34A8-4E26-BF48-F06FBC200B64}"/>
              </a:ext>
            </a:extLst>
          </p:cNvPr>
          <p:cNvSpPr/>
          <p:nvPr/>
        </p:nvSpPr>
        <p:spPr>
          <a:xfrm>
            <a:off x="7893663" y="3176176"/>
            <a:ext cx="897834" cy="275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맥박 평균</a:t>
            </a: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CFF22060-836D-4419-9B14-AAB4A6B79099}"/>
              </a:ext>
            </a:extLst>
          </p:cNvPr>
          <p:cNvSpPr/>
          <p:nvPr/>
        </p:nvSpPr>
        <p:spPr>
          <a:xfrm>
            <a:off x="8689897" y="3187466"/>
            <a:ext cx="1146210" cy="275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스트레스 평균</a:t>
            </a: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91602885-25A1-49C5-9CE4-88E20C63FF5D}"/>
              </a:ext>
            </a:extLst>
          </p:cNvPr>
          <p:cNvSpPr/>
          <p:nvPr/>
        </p:nvSpPr>
        <p:spPr>
          <a:xfrm>
            <a:off x="5087445" y="2013207"/>
            <a:ext cx="1728414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</a:rPr>
              <a:t>성주군 전체 금일 통계</a:t>
            </a: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65D9BCF4-838E-466A-A02A-A8A75836D608}"/>
              </a:ext>
            </a:extLst>
          </p:cNvPr>
          <p:cNvSpPr/>
          <p:nvPr/>
        </p:nvSpPr>
        <p:spPr>
          <a:xfrm>
            <a:off x="17059" y="1135676"/>
            <a:ext cx="9874370" cy="388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8" name="그림 207">
            <a:extLst>
              <a:ext uri="{FF2B5EF4-FFF2-40B4-BE49-F238E27FC236}">
                <a16:creationId xmlns:a16="http://schemas.microsoft.com/office/drawing/2014/main" id="{CEF69890-3599-4848-9602-BBAAE8A84F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6" y="1146174"/>
            <a:ext cx="1151283" cy="370056"/>
          </a:xfrm>
          <a:prstGeom prst="rect">
            <a:avLst/>
          </a:prstGeom>
        </p:spPr>
      </p:pic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81E45AA8-845B-4323-B4D0-6ECA8A7271F0}"/>
              </a:ext>
            </a:extLst>
          </p:cNvPr>
          <p:cNvSpPr/>
          <p:nvPr/>
        </p:nvSpPr>
        <p:spPr>
          <a:xfrm>
            <a:off x="1301070" y="1191952"/>
            <a:ext cx="19231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종합정보현황</a:t>
            </a: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D1E79040-193D-4D9D-A806-92E9D335E241}"/>
              </a:ext>
            </a:extLst>
          </p:cNvPr>
          <p:cNvSpPr/>
          <p:nvPr/>
        </p:nvSpPr>
        <p:spPr>
          <a:xfrm>
            <a:off x="3537571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독거노인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안심케어</a:t>
            </a: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4A639EB1-A88E-40F5-8500-FCE0B74F64D0}"/>
              </a:ext>
            </a:extLst>
          </p:cNvPr>
          <p:cNvSpPr/>
          <p:nvPr/>
        </p:nvSpPr>
        <p:spPr>
          <a:xfrm>
            <a:off x="5725600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스마트타운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관리</a:t>
            </a:r>
          </a:p>
        </p:txBody>
      </p:sp>
      <p:pic>
        <p:nvPicPr>
          <p:cNvPr id="213" name="그래픽 212" descr="단일 톱니바퀴 단색으로 채워진">
            <a:extLst>
              <a:ext uri="{FF2B5EF4-FFF2-40B4-BE49-F238E27FC236}">
                <a16:creationId xmlns:a16="http://schemas.microsoft.com/office/drawing/2014/main" id="{727DDD55-C9E0-4BBC-8FE7-91EA03AE5D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73674" y="1162028"/>
            <a:ext cx="276426" cy="276426"/>
          </a:xfrm>
          <a:prstGeom prst="rect">
            <a:avLst/>
          </a:prstGeom>
        </p:spPr>
      </p:pic>
      <p:pic>
        <p:nvPicPr>
          <p:cNvPr id="214" name="그래픽 213" descr="돋보기 단색으로 채워진">
            <a:extLst>
              <a:ext uri="{FF2B5EF4-FFF2-40B4-BE49-F238E27FC236}">
                <a16:creationId xmlns:a16="http://schemas.microsoft.com/office/drawing/2014/main" id="{FAE7B90C-02EA-4016-9D1A-577044AAED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58142" y="1185185"/>
            <a:ext cx="248587" cy="248587"/>
          </a:xfrm>
          <a:prstGeom prst="rect">
            <a:avLst/>
          </a:prstGeom>
        </p:spPr>
      </p:pic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05359330-F26D-4459-82D6-62DBCAAD0472}"/>
              </a:ext>
            </a:extLst>
          </p:cNvPr>
          <p:cNvSpPr/>
          <p:nvPr/>
        </p:nvSpPr>
        <p:spPr>
          <a:xfrm>
            <a:off x="9465545" y="1387357"/>
            <a:ext cx="507202" cy="13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rgbClr val="254699"/>
                </a:solidFill>
              </a:rPr>
              <a:t>설정</a:t>
            </a: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59477C73-DE41-4A3C-B21E-537B9D1B1D9E}"/>
              </a:ext>
            </a:extLst>
          </p:cNvPr>
          <p:cNvSpPr/>
          <p:nvPr/>
        </p:nvSpPr>
        <p:spPr>
          <a:xfrm>
            <a:off x="9135626" y="1389035"/>
            <a:ext cx="507202" cy="13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rgbClr val="254699"/>
                </a:solidFill>
              </a:rPr>
              <a:t>검색</a:t>
            </a: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9E1BF595-02DB-4E31-BAC6-E5A9B08E4402}"/>
              </a:ext>
            </a:extLst>
          </p:cNvPr>
          <p:cNvSpPr/>
          <p:nvPr/>
        </p:nvSpPr>
        <p:spPr>
          <a:xfrm>
            <a:off x="7731293" y="1202860"/>
            <a:ext cx="1481029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2021-11-22</a:t>
            </a:r>
            <a:r>
              <a:rPr lang="ko-KR" altLang="en-US" sz="800" b="1" dirty="0">
                <a:solidFill>
                  <a:schemeClr val="tx1"/>
                </a:solidFill>
              </a:rPr>
              <a:t> 월요일 </a:t>
            </a:r>
            <a:r>
              <a:rPr lang="en-US" altLang="ko-KR" sz="800" b="1" dirty="0">
                <a:solidFill>
                  <a:schemeClr val="tx1"/>
                </a:solidFill>
              </a:rPr>
              <a:t>21:56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5E5D8FE-1CC5-4540-A8C4-5A519EC73F04}"/>
              </a:ext>
            </a:extLst>
          </p:cNvPr>
          <p:cNvSpPr/>
          <p:nvPr/>
        </p:nvSpPr>
        <p:spPr>
          <a:xfrm>
            <a:off x="6143350" y="2468206"/>
            <a:ext cx="681230" cy="5910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67</a:t>
            </a:r>
            <a:r>
              <a:rPr lang="ko-KR" altLang="en-US" sz="1200" dirty="0">
                <a:solidFill>
                  <a:schemeClr val="tx1"/>
                </a:solidFill>
              </a:rPr>
              <a:t>세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CD06D485-40EE-4593-82A0-9ADC9F6F0AD6}"/>
              </a:ext>
            </a:extLst>
          </p:cNvPr>
          <p:cNvSpPr/>
          <p:nvPr/>
        </p:nvSpPr>
        <p:spPr>
          <a:xfrm>
            <a:off x="5929897" y="3176176"/>
            <a:ext cx="1020780" cy="275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검사자 연령 평균</a:t>
            </a: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903C7859-F167-449A-A1FA-1140C988EE80}"/>
              </a:ext>
            </a:extLst>
          </p:cNvPr>
          <p:cNvSpPr/>
          <p:nvPr/>
        </p:nvSpPr>
        <p:spPr>
          <a:xfrm>
            <a:off x="20493" y="1545791"/>
            <a:ext cx="584655" cy="5114017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BDA1D269-5548-4A7B-88EE-284058572854}"/>
              </a:ext>
            </a:extLst>
          </p:cNvPr>
          <p:cNvSpPr/>
          <p:nvPr/>
        </p:nvSpPr>
        <p:spPr>
          <a:xfrm>
            <a:off x="23491" y="1556120"/>
            <a:ext cx="570707" cy="5072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ko-KR" altLang="en-US" sz="700" b="1" dirty="0">
                <a:solidFill>
                  <a:srgbClr val="254699"/>
                </a:solidFill>
              </a:rPr>
              <a:t>헬스 케어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E6F39CAE-0F40-4309-9591-C607386FE829}"/>
              </a:ext>
            </a:extLst>
          </p:cNvPr>
          <p:cNvSpPr/>
          <p:nvPr/>
        </p:nvSpPr>
        <p:spPr>
          <a:xfrm>
            <a:off x="25193" y="3388079"/>
            <a:ext cx="570707" cy="5072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ko-KR" altLang="en-US" sz="700" b="1" dirty="0">
                <a:solidFill>
                  <a:srgbClr val="254699"/>
                </a:solidFill>
              </a:rPr>
              <a:t>심신 케어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FC0E88AB-8D6D-46B1-B86A-8144B1FC5BB4}"/>
              </a:ext>
            </a:extLst>
          </p:cNvPr>
          <p:cNvSpPr/>
          <p:nvPr/>
        </p:nvSpPr>
        <p:spPr>
          <a:xfrm>
            <a:off x="23061" y="3902220"/>
            <a:ext cx="570707" cy="5072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en-US" altLang="ko-KR" sz="700" b="1" dirty="0">
                <a:solidFill>
                  <a:srgbClr val="254699"/>
                </a:solidFill>
              </a:rPr>
              <a:t>QR </a:t>
            </a:r>
            <a:r>
              <a:rPr lang="ko-KR" altLang="en-US" sz="700" b="1" dirty="0">
                <a:solidFill>
                  <a:srgbClr val="254699"/>
                </a:solidFill>
              </a:rPr>
              <a:t>출입관리</a:t>
            </a:r>
            <a:endParaRPr lang="en-US" altLang="ko-KR" sz="700" b="1" dirty="0">
              <a:solidFill>
                <a:srgbClr val="254699"/>
              </a:solidFill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DA8CC012-70BF-4C5D-9DC8-1BE3D2191B11}"/>
              </a:ext>
            </a:extLst>
          </p:cNvPr>
          <p:cNvSpPr/>
          <p:nvPr/>
        </p:nvSpPr>
        <p:spPr>
          <a:xfrm>
            <a:off x="14403" y="4412576"/>
            <a:ext cx="578318" cy="5072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ko-KR" altLang="en-US" sz="700" b="1" dirty="0">
                <a:solidFill>
                  <a:srgbClr val="254699"/>
                </a:solidFill>
              </a:rPr>
              <a:t>화상 통화</a:t>
            </a:r>
          </a:p>
        </p:txBody>
      </p:sp>
      <p:pic>
        <p:nvPicPr>
          <p:cNvPr id="234" name="그래픽 233" descr="실행 단색으로 채워진">
            <a:extLst>
              <a:ext uri="{FF2B5EF4-FFF2-40B4-BE49-F238E27FC236}">
                <a16:creationId xmlns:a16="http://schemas.microsoft.com/office/drawing/2014/main" id="{AC8D5946-48C5-47BC-A873-B655B69CD7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9035" y="1584537"/>
            <a:ext cx="359875" cy="359875"/>
          </a:xfrm>
          <a:prstGeom prst="rect">
            <a:avLst/>
          </a:prstGeom>
        </p:spPr>
      </p:pic>
      <p:pic>
        <p:nvPicPr>
          <p:cNvPr id="235" name="그래픽 234" descr="명상 단색으로 채워진">
            <a:extLst>
              <a:ext uri="{FF2B5EF4-FFF2-40B4-BE49-F238E27FC236}">
                <a16:creationId xmlns:a16="http://schemas.microsoft.com/office/drawing/2014/main" id="{0F845914-A41E-4CDA-91E0-0E33F548E1D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504" y="3386572"/>
            <a:ext cx="402166" cy="402166"/>
          </a:xfrm>
          <a:prstGeom prst="rect">
            <a:avLst/>
          </a:prstGeom>
        </p:spPr>
      </p:pic>
      <p:pic>
        <p:nvPicPr>
          <p:cNvPr id="236" name="그래픽 235" descr="QR 코드 단색으로 채워진">
            <a:extLst>
              <a:ext uri="{FF2B5EF4-FFF2-40B4-BE49-F238E27FC236}">
                <a16:creationId xmlns:a16="http://schemas.microsoft.com/office/drawing/2014/main" id="{FCE3494A-DE72-4D27-9BC5-21F49D9E8F2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8840" y="3920735"/>
            <a:ext cx="372889" cy="372889"/>
          </a:xfrm>
          <a:prstGeom prst="rect">
            <a:avLst/>
          </a:prstGeom>
        </p:spPr>
      </p:pic>
      <p:pic>
        <p:nvPicPr>
          <p:cNvPr id="237" name="그래픽 236" descr="온라인 모임 단색으로 채워진">
            <a:extLst>
              <a:ext uri="{FF2B5EF4-FFF2-40B4-BE49-F238E27FC236}">
                <a16:creationId xmlns:a16="http://schemas.microsoft.com/office/drawing/2014/main" id="{9039C543-E125-4D92-9496-35ACDF8E9C9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5333" y="4440922"/>
            <a:ext cx="380717" cy="380717"/>
          </a:xfrm>
          <a:prstGeom prst="rect">
            <a:avLst/>
          </a:prstGeom>
        </p:spPr>
      </p:pic>
      <p:sp>
        <p:nvSpPr>
          <p:cNvPr id="238" name="사각형: 둥근 모서리 237">
            <a:extLst>
              <a:ext uri="{FF2B5EF4-FFF2-40B4-BE49-F238E27FC236}">
                <a16:creationId xmlns:a16="http://schemas.microsoft.com/office/drawing/2014/main" id="{E3D3F1E0-0486-4037-A325-620A88B81AC7}"/>
              </a:ext>
            </a:extLst>
          </p:cNvPr>
          <p:cNvSpPr/>
          <p:nvPr/>
        </p:nvSpPr>
        <p:spPr>
          <a:xfrm>
            <a:off x="23256" y="2070261"/>
            <a:ext cx="573470" cy="13116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9FA467C3-4A8A-4EC7-B0F2-34356AFACFAE}"/>
              </a:ext>
            </a:extLst>
          </p:cNvPr>
          <p:cNvSpPr/>
          <p:nvPr/>
        </p:nvSpPr>
        <p:spPr>
          <a:xfrm>
            <a:off x="31164" y="2150191"/>
            <a:ext cx="570707" cy="5072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ko-KR" altLang="en-US" sz="700" b="1" dirty="0">
                <a:solidFill>
                  <a:srgbClr val="254699"/>
                </a:solidFill>
              </a:rPr>
              <a:t>전체 보기</a:t>
            </a:r>
          </a:p>
        </p:txBody>
      </p:sp>
      <p:pic>
        <p:nvPicPr>
          <p:cNvPr id="241" name="그래픽 240" descr="모니터 단색으로 채워진">
            <a:extLst>
              <a:ext uri="{FF2B5EF4-FFF2-40B4-BE49-F238E27FC236}">
                <a16:creationId xmlns:a16="http://schemas.microsoft.com/office/drawing/2014/main" id="{A18028FB-0202-42E7-853D-6E0964EEB5E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1923" y="2123192"/>
            <a:ext cx="450533" cy="450533"/>
          </a:xfrm>
          <a:prstGeom prst="rect">
            <a:avLst/>
          </a:prstGeom>
        </p:spPr>
      </p:pic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ABA6B946-E959-4A31-9CDC-0FF84C0F9631}"/>
              </a:ext>
            </a:extLst>
          </p:cNvPr>
          <p:cNvSpPr/>
          <p:nvPr/>
        </p:nvSpPr>
        <p:spPr>
          <a:xfrm>
            <a:off x="29251" y="2665839"/>
            <a:ext cx="570707" cy="5072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ko-KR" altLang="en-US" sz="700" b="1" dirty="0">
                <a:solidFill>
                  <a:srgbClr val="254699"/>
                </a:solidFill>
              </a:rPr>
              <a:t>개별 보기</a:t>
            </a:r>
          </a:p>
        </p:txBody>
      </p:sp>
      <p:pic>
        <p:nvPicPr>
          <p:cNvPr id="243" name="그래픽 242" descr="사용자 단색으로 채워진">
            <a:extLst>
              <a:ext uri="{FF2B5EF4-FFF2-40B4-BE49-F238E27FC236}">
                <a16:creationId xmlns:a16="http://schemas.microsoft.com/office/drawing/2014/main" id="{F4EA5B2F-9E0A-4F27-AD88-99E65DCFAAB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1102" y="2663063"/>
            <a:ext cx="403490" cy="40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899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D90B3298-6043-432F-9E32-F982BEC07778}"/>
              </a:ext>
            </a:extLst>
          </p:cNvPr>
          <p:cNvSpPr/>
          <p:nvPr/>
        </p:nvSpPr>
        <p:spPr>
          <a:xfrm>
            <a:off x="17059" y="1135676"/>
            <a:ext cx="9874370" cy="55517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F4F0629E-6EA3-49F9-B02F-35226D386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3952" y="111760"/>
            <a:ext cx="2288403" cy="6644640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6E6809A4-7875-4E48-AEBC-FB827B9C5653}"/>
              </a:ext>
            </a:extLst>
          </p:cNvPr>
          <p:cNvSpPr txBox="1"/>
          <p:nvPr/>
        </p:nvSpPr>
        <p:spPr>
          <a:xfrm>
            <a:off x="10600944" y="466247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스마트타운 관리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344DC11-D38F-4243-8EC0-6BFFF1FFCBBE}"/>
              </a:ext>
            </a:extLst>
          </p:cNvPr>
          <p:cNvSpPr txBox="1"/>
          <p:nvPr/>
        </p:nvSpPr>
        <p:spPr>
          <a:xfrm>
            <a:off x="10594966" y="691193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AI </a:t>
            </a:r>
            <a:r>
              <a:rPr lang="ko-KR" altLang="en-US" sz="1000" dirty="0"/>
              <a:t>헬스케어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9C22A05-1B67-4043-9C4A-077D405B7AC7}"/>
              </a:ext>
            </a:extLst>
          </p:cNvPr>
          <p:cNvSpPr txBox="1"/>
          <p:nvPr/>
        </p:nvSpPr>
        <p:spPr>
          <a:xfrm>
            <a:off x="10600944" y="904724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전체 현황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D10B10B-1C92-4808-9715-7FC50F86D140}"/>
              </a:ext>
            </a:extLst>
          </p:cNvPr>
          <p:cNvSpPr txBox="1"/>
          <p:nvPr/>
        </p:nvSpPr>
        <p:spPr>
          <a:xfrm>
            <a:off x="10591494" y="176249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…</a:t>
            </a:r>
            <a:endParaRPr lang="ko-KR" altLang="en-US" sz="1000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173B142-EB75-4B17-AB8B-83AE24466341}"/>
              </a:ext>
            </a:extLst>
          </p:cNvPr>
          <p:cNvSpPr/>
          <p:nvPr/>
        </p:nvSpPr>
        <p:spPr>
          <a:xfrm>
            <a:off x="685086" y="1583699"/>
            <a:ext cx="9165417" cy="50730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840A102-62DA-4E39-877B-7027E299C567}"/>
              </a:ext>
            </a:extLst>
          </p:cNvPr>
          <p:cNvSpPr/>
          <p:nvPr/>
        </p:nvSpPr>
        <p:spPr>
          <a:xfrm>
            <a:off x="738805" y="1622869"/>
            <a:ext cx="2404274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AI </a:t>
            </a:r>
            <a:r>
              <a:rPr lang="ko-KR" altLang="en-US" sz="1200" b="1" dirty="0">
                <a:solidFill>
                  <a:schemeClr val="tx1"/>
                </a:solidFill>
              </a:rPr>
              <a:t>헬스케어 전체 현황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6F63F42-DAD7-4D93-B280-41102B1890F8}"/>
              </a:ext>
            </a:extLst>
          </p:cNvPr>
          <p:cNvSpPr/>
          <p:nvPr/>
        </p:nvSpPr>
        <p:spPr>
          <a:xfrm>
            <a:off x="5075463" y="3591356"/>
            <a:ext cx="4690309" cy="29359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0DFFD9-6303-42F7-8D27-B5247B146CEE}"/>
              </a:ext>
            </a:extLst>
          </p:cNvPr>
          <p:cNvSpPr/>
          <p:nvPr/>
        </p:nvSpPr>
        <p:spPr>
          <a:xfrm>
            <a:off x="5496602" y="4102056"/>
            <a:ext cx="1560365" cy="86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FF5DC8D0-9FE4-4527-A008-A454EB686706}"/>
              </a:ext>
            </a:extLst>
          </p:cNvPr>
          <p:cNvGraphicFramePr>
            <a:graphicFrameLocks noGrp="1"/>
          </p:cNvGraphicFramePr>
          <p:nvPr/>
        </p:nvGraphicFramePr>
        <p:xfrm>
          <a:off x="5170880" y="4147268"/>
          <a:ext cx="4498713" cy="188335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57503">
                  <a:extLst>
                    <a:ext uri="{9D8B030D-6E8A-4147-A177-3AD203B41FA5}">
                      <a16:colId xmlns:a16="http://schemas.microsoft.com/office/drawing/2014/main" val="2651288031"/>
                    </a:ext>
                  </a:extLst>
                </a:gridCol>
                <a:gridCol w="971601">
                  <a:extLst>
                    <a:ext uri="{9D8B030D-6E8A-4147-A177-3AD203B41FA5}">
                      <a16:colId xmlns:a16="http://schemas.microsoft.com/office/drawing/2014/main" val="1711578999"/>
                    </a:ext>
                  </a:extLst>
                </a:gridCol>
                <a:gridCol w="620252">
                  <a:extLst>
                    <a:ext uri="{9D8B030D-6E8A-4147-A177-3AD203B41FA5}">
                      <a16:colId xmlns:a16="http://schemas.microsoft.com/office/drawing/2014/main" val="3585943386"/>
                    </a:ext>
                  </a:extLst>
                </a:gridCol>
                <a:gridCol w="620252">
                  <a:extLst>
                    <a:ext uri="{9D8B030D-6E8A-4147-A177-3AD203B41FA5}">
                      <a16:colId xmlns:a16="http://schemas.microsoft.com/office/drawing/2014/main" val="3926900790"/>
                    </a:ext>
                  </a:extLst>
                </a:gridCol>
                <a:gridCol w="620252">
                  <a:extLst>
                    <a:ext uri="{9D8B030D-6E8A-4147-A177-3AD203B41FA5}">
                      <a16:colId xmlns:a16="http://schemas.microsoft.com/office/drawing/2014/main" val="3879415384"/>
                    </a:ext>
                  </a:extLst>
                </a:gridCol>
                <a:gridCol w="1008853">
                  <a:extLst>
                    <a:ext uri="{9D8B030D-6E8A-4147-A177-3AD203B41FA5}">
                      <a16:colId xmlns:a16="http://schemas.microsoft.com/office/drawing/2014/main" val="1465410147"/>
                    </a:ext>
                  </a:extLst>
                </a:gridCol>
              </a:tblGrid>
              <a:tr h="2690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성명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검사일시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혈압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맥박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스트레스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소속 경로당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85529545"/>
                  </a:ext>
                </a:extLst>
              </a:tr>
              <a:tr h="2690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홍길동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2021-11-21 12:34</a:t>
                      </a:r>
                      <a:endParaRPr lang="ko-KR" altLang="en-US" sz="7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99</a:t>
                      </a:r>
                      <a:endParaRPr lang="ko-KR" altLang="en-US" sz="9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65</a:t>
                      </a:r>
                      <a:endParaRPr lang="ko-KR" altLang="en-US" sz="9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32</a:t>
                      </a:r>
                      <a:endParaRPr lang="ko-KR" altLang="en-US" sz="9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법전</a:t>
                      </a:r>
                      <a:r>
                        <a:rPr lang="en-US" altLang="ko-KR" sz="900" dirty="0"/>
                        <a:t>2</a:t>
                      </a:r>
                      <a:r>
                        <a:rPr lang="ko-KR" altLang="en-US" sz="900" dirty="0"/>
                        <a:t>리</a:t>
                      </a:r>
                      <a:r>
                        <a:rPr lang="en-US" altLang="ko-KR" sz="900" dirty="0"/>
                        <a:t> </a:t>
                      </a:r>
                      <a:r>
                        <a:rPr lang="ko-KR" altLang="en-US" sz="900" dirty="0"/>
                        <a:t>경로당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75345760"/>
                  </a:ext>
                </a:extLst>
              </a:tr>
              <a:tr h="2690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이순신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2021-11-21 12:33</a:t>
                      </a:r>
                      <a:endParaRPr lang="ko-KR" altLang="en-US" sz="7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88</a:t>
                      </a:r>
                      <a:endParaRPr lang="ko-KR" altLang="en-US" sz="9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71</a:t>
                      </a:r>
                      <a:endParaRPr lang="ko-KR" altLang="en-US" sz="9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33</a:t>
                      </a:r>
                      <a:endParaRPr lang="ko-KR" altLang="en-US" sz="9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법전</a:t>
                      </a:r>
                      <a:r>
                        <a:rPr lang="en-US" altLang="ko-KR" sz="900" dirty="0"/>
                        <a:t>2</a:t>
                      </a:r>
                      <a:r>
                        <a:rPr lang="ko-KR" altLang="en-US" sz="900" dirty="0"/>
                        <a:t>리</a:t>
                      </a:r>
                      <a:r>
                        <a:rPr lang="en-US" altLang="ko-KR" sz="900" dirty="0"/>
                        <a:t> </a:t>
                      </a:r>
                      <a:r>
                        <a:rPr lang="ko-KR" altLang="en-US" sz="900" dirty="0"/>
                        <a:t>경로당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51973894"/>
                  </a:ext>
                </a:extLst>
              </a:tr>
              <a:tr h="2690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유관순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2021-11-21 12:31</a:t>
                      </a:r>
                      <a:endParaRPr lang="ko-KR" altLang="en-US" sz="7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78</a:t>
                      </a:r>
                      <a:endParaRPr lang="ko-KR" altLang="en-US" sz="9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55</a:t>
                      </a:r>
                      <a:endParaRPr lang="ko-KR" altLang="en-US" sz="9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41</a:t>
                      </a:r>
                      <a:endParaRPr lang="ko-KR" altLang="en-US" sz="9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법전</a:t>
                      </a:r>
                      <a:r>
                        <a:rPr lang="en-US" altLang="ko-KR" sz="900" dirty="0"/>
                        <a:t>2</a:t>
                      </a:r>
                      <a:r>
                        <a:rPr lang="ko-KR" altLang="en-US" sz="900" dirty="0"/>
                        <a:t>리</a:t>
                      </a:r>
                      <a:r>
                        <a:rPr lang="en-US" altLang="ko-KR" sz="900" dirty="0"/>
                        <a:t> </a:t>
                      </a:r>
                      <a:r>
                        <a:rPr lang="ko-KR" altLang="en-US" sz="900" dirty="0"/>
                        <a:t>경로당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15446990"/>
                  </a:ext>
                </a:extLst>
              </a:tr>
              <a:tr h="2690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김철수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2021-11-20 12:34</a:t>
                      </a:r>
                      <a:endParaRPr lang="ko-KR" altLang="en-US" sz="7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98</a:t>
                      </a:r>
                      <a:endParaRPr lang="ko-KR" altLang="en-US" sz="9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75</a:t>
                      </a:r>
                      <a:endParaRPr lang="ko-KR" altLang="en-US" sz="9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17</a:t>
                      </a:r>
                      <a:endParaRPr lang="ko-KR" altLang="en-US" sz="9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법전</a:t>
                      </a:r>
                      <a:r>
                        <a:rPr lang="en-US" altLang="ko-KR" sz="900" dirty="0"/>
                        <a:t>2</a:t>
                      </a:r>
                      <a:r>
                        <a:rPr lang="ko-KR" altLang="en-US" sz="900" dirty="0"/>
                        <a:t>리</a:t>
                      </a:r>
                      <a:r>
                        <a:rPr lang="en-US" altLang="ko-KR" sz="900" dirty="0"/>
                        <a:t> </a:t>
                      </a:r>
                      <a:r>
                        <a:rPr lang="ko-KR" altLang="en-US" sz="900" dirty="0"/>
                        <a:t>경로당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35809744"/>
                  </a:ext>
                </a:extLst>
              </a:tr>
              <a:tr h="2690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박영희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2021-11-19 12:34</a:t>
                      </a:r>
                      <a:endParaRPr lang="ko-KR" altLang="en-US" sz="7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102</a:t>
                      </a:r>
                      <a:endParaRPr lang="ko-KR" altLang="en-US" sz="9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62</a:t>
                      </a:r>
                      <a:endParaRPr lang="ko-KR" altLang="en-US" sz="9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</a:t>
                      </a:r>
                      <a:endParaRPr lang="ko-KR" altLang="en-US" sz="9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법전</a:t>
                      </a:r>
                      <a:r>
                        <a:rPr lang="en-US" altLang="ko-KR" sz="900" dirty="0"/>
                        <a:t>2</a:t>
                      </a:r>
                      <a:r>
                        <a:rPr lang="ko-KR" altLang="en-US" sz="900" dirty="0"/>
                        <a:t>리</a:t>
                      </a:r>
                      <a:r>
                        <a:rPr lang="en-US" altLang="ko-KR" sz="900" dirty="0"/>
                        <a:t> </a:t>
                      </a:r>
                      <a:r>
                        <a:rPr lang="ko-KR" altLang="en-US" sz="900" dirty="0"/>
                        <a:t>경로당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03412972"/>
                  </a:ext>
                </a:extLst>
              </a:tr>
              <a:tr h="2690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김보근</a:t>
                      </a:r>
                      <a:endParaRPr lang="ko-KR" altLang="en-US" sz="9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2021-11-19 11:34</a:t>
                      </a:r>
                      <a:endParaRPr lang="ko-KR" altLang="en-US" sz="7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77</a:t>
                      </a:r>
                      <a:endParaRPr lang="ko-KR" altLang="en-US" sz="9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78</a:t>
                      </a:r>
                      <a:endParaRPr lang="ko-KR" altLang="en-US" sz="9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11</a:t>
                      </a:r>
                      <a:endParaRPr lang="ko-KR" altLang="en-US" sz="9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법전</a:t>
                      </a:r>
                      <a:r>
                        <a:rPr lang="en-US" altLang="ko-KR" sz="900" dirty="0"/>
                        <a:t>2</a:t>
                      </a:r>
                      <a:r>
                        <a:rPr lang="ko-KR" altLang="en-US" sz="900" dirty="0"/>
                        <a:t>리</a:t>
                      </a:r>
                      <a:r>
                        <a:rPr lang="en-US" altLang="ko-KR" sz="900" dirty="0"/>
                        <a:t> </a:t>
                      </a:r>
                      <a:r>
                        <a:rPr lang="ko-KR" altLang="en-US" sz="900" dirty="0"/>
                        <a:t>경로당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58729387"/>
                  </a:ext>
                </a:extLst>
              </a:tr>
            </a:tbl>
          </a:graphicData>
        </a:graphic>
      </p:graphicFrame>
      <p:pic>
        <p:nvPicPr>
          <p:cNvPr id="47" name="그림 46" descr="테이블이(가) 표시된 사진&#10;&#10;자동 생성된 설명">
            <a:extLst>
              <a:ext uri="{FF2B5EF4-FFF2-40B4-BE49-F238E27FC236}">
                <a16:creationId xmlns:a16="http://schemas.microsoft.com/office/drawing/2014/main" id="{04BE6E1B-5495-4436-9356-6878C391D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738" y="6193247"/>
            <a:ext cx="2686865" cy="25918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40BB0732-4394-4213-84EA-20C93BAEEB09}"/>
              </a:ext>
            </a:extLst>
          </p:cNvPr>
          <p:cNvSpPr/>
          <p:nvPr/>
        </p:nvSpPr>
        <p:spPr>
          <a:xfrm>
            <a:off x="5150185" y="3653339"/>
            <a:ext cx="1560363" cy="195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</a:rPr>
              <a:t>실시간 측정 현황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CC72A73-643F-4F5E-947B-6D6CFAC35D9C}"/>
              </a:ext>
            </a:extLst>
          </p:cNvPr>
          <p:cNvGrpSpPr/>
          <p:nvPr/>
        </p:nvGrpSpPr>
        <p:grpSpPr>
          <a:xfrm>
            <a:off x="6096000" y="3834412"/>
            <a:ext cx="3545185" cy="289877"/>
            <a:chOff x="6242529" y="3756262"/>
            <a:chExt cx="3383026" cy="28987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A413C80-CE8C-4073-B72C-A191005FC87F}"/>
                </a:ext>
              </a:extLst>
            </p:cNvPr>
            <p:cNvSpPr txBox="1"/>
            <p:nvPr/>
          </p:nvSpPr>
          <p:spPr>
            <a:xfrm>
              <a:off x="6242529" y="3784529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/>
                <a:t>기간검색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462F8EA-9F51-4311-8270-33D98E9373B1}"/>
                </a:ext>
              </a:extLst>
            </p:cNvPr>
            <p:cNvSpPr txBox="1"/>
            <p:nvPr/>
          </p:nvSpPr>
          <p:spPr>
            <a:xfrm>
              <a:off x="7890748" y="3756262"/>
              <a:ext cx="28565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~</a:t>
              </a:r>
              <a:endParaRPr lang="ko-KR" altLang="en-US" sz="1100" b="1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83FDB48-C3D8-418F-93BD-9266FCE8A676}"/>
                </a:ext>
              </a:extLst>
            </p:cNvPr>
            <p:cNvSpPr/>
            <p:nvPr/>
          </p:nvSpPr>
          <p:spPr>
            <a:xfrm>
              <a:off x="6953351" y="3799651"/>
              <a:ext cx="998065" cy="1914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YYYY-MM-DD</a:t>
              </a:r>
              <a:endPara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F102897-0359-4CA9-9363-4990D3821E53}"/>
                </a:ext>
              </a:extLst>
            </p:cNvPr>
            <p:cNvSpPr/>
            <p:nvPr/>
          </p:nvSpPr>
          <p:spPr>
            <a:xfrm>
              <a:off x="8108479" y="3799651"/>
              <a:ext cx="998065" cy="1914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YYYY-MM-DD</a:t>
              </a:r>
              <a:endPara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B7EA193-812D-408A-8455-E933EEC71FF1}"/>
                </a:ext>
              </a:extLst>
            </p:cNvPr>
            <p:cNvSpPr txBox="1"/>
            <p:nvPr/>
          </p:nvSpPr>
          <p:spPr>
            <a:xfrm>
              <a:off x="9177332" y="3787040"/>
              <a:ext cx="448223" cy="23083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kumimoji="1" lang="ko-KR" altLang="en-US" sz="900" b="1" dirty="0">
                  <a:solidFill>
                    <a:schemeClr val="bg1"/>
                  </a:solidFill>
                </a:rPr>
                <a:t>초기화</a:t>
              </a:r>
              <a:endParaRPr kumimoji="1" lang="ko-Kore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9BEA40C-39EE-4AAE-8667-B04CB684C3FF}"/>
              </a:ext>
            </a:extLst>
          </p:cNvPr>
          <p:cNvGrpSpPr/>
          <p:nvPr/>
        </p:nvGrpSpPr>
        <p:grpSpPr>
          <a:xfrm>
            <a:off x="783369" y="1947063"/>
            <a:ext cx="4204596" cy="4580209"/>
            <a:chOff x="1775922" y="1947063"/>
            <a:chExt cx="3789992" cy="458020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3F6B4C7-30E6-47FF-B08D-1F28F7E795C6}"/>
                </a:ext>
              </a:extLst>
            </p:cNvPr>
            <p:cNvSpPr/>
            <p:nvPr/>
          </p:nvSpPr>
          <p:spPr>
            <a:xfrm>
              <a:off x="1775922" y="1947063"/>
              <a:ext cx="3789992" cy="45802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7824851-ED5D-4119-90CC-6CBD568AEDB4}"/>
                </a:ext>
              </a:extLst>
            </p:cNvPr>
            <p:cNvSpPr/>
            <p:nvPr/>
          </p:nvSpPr>
          <p:spPr>
            <a:xfrm>
              <a:off x="1853684" y="2019339"/>
              <a:ext cx="1728414" cy="2757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b="1" dirty="0">
                  <a:solidFill>
                    <a:schemeClr val="tx1"/>
                  </a:solidFill>
                </a:rPr>
                <a:t>경로당 분포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949DC0D-983A-4514-810D-CDBC6974B48F}"/>
                </a:ext>
              </a:extLst>
            </p:cNvPr>
            <p:cNvSpPr/>
            <p:nvPr/>
          </p:nvSpPr>
          <p:spPr>
            <a:xfrm>
              <a:off x="4002122" y="2139773"/>
              <a:ext cx="1492232" cy="115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000" b="1" dirty="0">
                  <a:solidFill>
                    <a:schemeClr val="tx1"/>
                  </a:solidFill>
                </a:rPr>
                <a:t>37/41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2ECAFCB7-4B9C-4D6B-8EE3-0DFFF1623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41264" y="2354809"/>
              <a:ext cx="3648266" cy="4050728"/>
            </a:xfrm>
            <a:prstGeom prst="rect">
              <a:avLst/>
            </a:prstGeom>
          </p:spPr>
        </p:pic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C853E074-B610-469D-AB69-A01244EB798D}"/>
                </a:ext>
              </a:extLst>
            </p:cNvPr>
            <p:cNvGrpSpPr/>
            <p:nvPr/>
          </p:nvGrpSpPr>
          <p:grpSpPr>
            <a:xfrm>
              <a:off x="2385847" y="2373944"/>
              <a:ext cx="2908475" cy="3381840"/>
              <a:chOff x="3837289" y="1413114"/>
              <a:chExt cx="2692462" cy="2370069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957E711E-DD51-43D4-9B68-67DCE3BB02B6}"/>
                  </a:ext>
                </a:extLst>
              </p:cNvPr>
              <p:cNvGrpSpPr/>
              <p:nvPr/>
            </p:nvGrpSpPr>
            <p:grpSpPr>
              <a:xfrm>
                <a:off x="4303808" y="2007460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98" name="타원 197">
                  <a:extLst>
                    <a:ext uri="{FF2B5EF4-FFF2-40B4-BE49-F238E27FC236}">
                      <a16:creationId xmlns:a16="http://schemas.microsoft.com/office/drawing/2014/main" id="{601B3DD7-DA11-4123-9961-11AE93854F4D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이등변 삼각형 198">
                  <a:extLst>
                    <a:ext uri="{FF2B5EF4-FFF2-40B4-BE49-F238E27FC236}">
                      <a16:creationId xmlns:a16="http://schemas.microsoft.com/office/drawing/2014/main" id="{85491873-B363-461D-82F2-DA8E2EF4F7E7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900F38FE-4BA7-4CC7-A9CA-1344136E5F49}"/>
                  </a:ext>
                </a:extLst>
              </p:cNvPr>
              <p:cNvGrpSpPr/>
              <p:nvPr/>
            </p:nvGrpSpPr>
            <p:grpSpPr>
              <a:xfrm>
                <a:off x="4540801" y="2130542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106B977E-70B9-45C6-BDA7-82277F98C0EF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97" name="이등변 삼각형 196">
                  <a:extLst>
                    <a:ext uri="{FF2B5EF4-FFF2-40B4-BE49-F238E27FC236}">
                      <a16:creationId xmlns:a16="http://schemas.microsoft.com/office/drawing/2014/main" id="{51793DAC-16EC-4E7E-898A-71EC5C6A9DC4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BDC5C951-9A1F-4980-9EDE-2DAA3B2F1496}"/>
                  </a:ext>
                </a:extLst>
              </p:cNvPr>
              <p:cNvGrpSpPr/>
              <p:nvPr/>
            </p:nvGrpSpPr>
            <p:grpSpPr>
              <a:xfrm>
                <a:off x="4552654" y="2491201"/>
                <a:ext cx="135762" cy="193082"/>
                <a:chOff x="10386334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94" name="타원 193">
                  <a:extLst>
                    <a:ext uri="{FF2B5EF4-FFF2-40B4-BE49-F238E27FC236}">
                      <a16:creationId xmlns:a16="http://schemas.microsoft.com/office/drawing/2014/main" id="{136B03C1-7157-40DE-B983-020792A05F0E}"/>
                    </a:ext>
                  </a:extLst>
                </p:cNvPr>
                <p:cNvSpPr/>
                <p:nvPr/>
              </p:nvSpPr>
              <p:spPr>
                <a:xfrm>
                  <a:off x="10386334" y="2067786"/>
                  <a:ext cx="623825" cy="62382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95" name="이등변 삼각형 194">
                  <a:extLst>
                    <a:ext uri="{FF2B5EF4-FFF2-40B4-BE49-F238E27FC236}">
                      <a16:creationId xmlns:a16="http://schemas.microsoft.com/office/drawing/2014/main" id="{F831F9F9-92A3-459E-BF65-5EA1DB92B8F9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95198420-0717-493C-8426-117BC2B1A858}"/>
                  </a:ext>
                </a:extLst>
              </p:cNvPr>
              <p:cNvGrpSpPr/>
              <p:nvPr/>
            </p:nvGrpSpPr>
            <p:grpSpPr>
              <a:xfrm>
                <a:off x="4845601" y="2435342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82307BDE-EC64-4875-8468-EA1DB87E1D80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93" name="이등변 삼각형 192">
                  <a:extLst>
                    <a:ext uri="{FF2B5EF4-FFF2-40B4-BE49-F238E27FC236}">
                      <a16:creationId xmlns:a16="http://schemas.microsoft.com/office/drawing/2014/main" id="{D712F7D5-0C5C-499F-868B-D7CFDC784A35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B50669D0-70D5-4E0E-98F2-FAFC500BAF25}"/>
                  </a:ext>
                </a:extLst>
              </p:cNvPr>
              <p:cNvGrpSpPr/>
              <p:nvPr/>
            </p:nvGrpSpPr>
            <p:grpSpPr>
              <a:xfrm>
                <a:off x="5150173" y="2835806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90" name="타원 189">
                  <a:extLst>
                    <a:ext uri="{FF2B5EF4-FFF2-40B4-BE49-F238E27FC236}">
                      <a16:creationId xmlns:a16="http://schemas.microsoft.com/office/drawing/2014/main" id="{37E0DF89-A63B-4AD7-8819-F59826F9B16A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91" name="이등변 삼각형 190">
                  <a:extLst>
                    <a:ext uri="{FF2B5EF4-FFF2-40B4-BE49-F238E27FC236}">
                      <a16:creationId xmlns:a16="http://schemas.microsoft.com/office/drawing/2014/main" id="{7318FC43-EEFE-467E-A7B4-EEB0A5B4704E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74A2001B-E1B9-4BA1-9840-ACE0D3280BD5}"/>
                  </a:ext>
                </a:extLst>
              </p:cNvPr>
              <p:cNvGrpSpPr/>
              <p:nvPr/>
            </p:nvGrpSpPr>
            <p:grpSpPr>
              <a:xfrm>
                <a:off x="3837289" y="2266304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88" name="타원 187">
                  <a:extLst>
                    <a:ext uri="{FF2B5EF4-FFF2-40B4-BE49-F238E27FC236}">
                      <a16:creationId xmlns:a16="http://schemas.microsoft.com/office/drawing/2014/main" id="{00C60F0F-D83B-4FB6-A654-D39E73C15E6D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89" name="이등변 삼각형 188">
                  <a:extLst>
                    <a:ext uri="{FF2B5EF4-FFF2-40B4-BE49-F238E27FC236}">
                      <a16:creationId xmlns:a16="http://schemas.microsoft.com/office/drawing/2014/main" id="{04BF510A-F1DA-4585-84FD-CA2FA15DFF65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A9CA61F0-5252-4273-8D08-6A8076CA3E69}"/>
                  </a:ext>
                </a:extLst>
              </p:cNvPr>
              <p:cNvGrpSpPr/>
              <p:nvPr/>
            </p:nvGrpSpPr>
            <p:grpSpPr>
              <a:xfrm>
                <a:off x="4027172" y="2604777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86" name="타원 185">
                  <a:extLst>
                    <a:ext uri="{FF2B5EF4-FFF2-40B4-BE49-F238E27FC236}">
                      <a16:creationId xmlns:a16="http://schemas.microsoft.com/office/drawing/2014/main" id="{347AC9C5-012C-41CC-94AE-63ADCA27A0D8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87" name="이등변 삼각형 186">
                  <a:extLst>
                    <a:ext uri="{FF2B5EF4-FFF2-40B4-BE49-F238E27FC236}">
                      <a16:creationId xmlns:a16="http://schemas.microsoft.com/office/drawing/2014/main" id="{9C7A55B6-263C-4D45-BD89-22686A3C99EC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70943D5A-5DF1-44E1-866A-3292CC010DD8}"/>
                  </a:ext>
                </a:extLst>
              </p:cNvPr>
              <p:cNvGrpSpPr/>
              <p:nvPr/>
            </p:nvGrpSpPr>
            <p:grpSpPr>
              <a:xfrm>
                <a:off x="4156421" y="2249307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84" name="타원 183">
                  <a:extLst>
                    <a:ext uri="{FF2B5EF4-FFF2-40B4-BE49-F238E27FC236}">
                      <a16:creationId xmlns:a16="http://schemas.microsoft.com/office/drawing/2014/main" id="{08CDB43F-413B-450B-8503-EDC346A8A84B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85" name="이등변 삼각형 184">
                  <a:extLst>
                    <a:ext uri="{FF2B5EF4-FFF2-40B4-BE49-F238E27FC236}">
                      <a16:creationId xmlns:a16="http://schemas.microsoft.com/office/drawing/2014/main" id="{52EA8B23-A592-42C7-A790-56826F8F27AC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2FAD4561-697C-441F-880D-ED29981A49DC}"/>
                  </a:ext>
                </a:extLst>
              </p:cNvPr>
              <p:cNvGrpSpPr/>
              <p:nvPr/>
            </p:nvGrpSpPr>
            <p:grpSpPr>
              <a:xfrm>
                <a:off x="4322739" y="2868325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82" name="타원 181">
                  <a:extLst>
                    <a:ext uri="{FF2B5EF4-FFF2-40B4-BE49-F238E27FC236}">
                      <a16:creationId xmlns:a16="http://schemas.microsoft.com/office/drawing/2014/main" id="{3D533499-12E0-4734-A215-1525A588D8E2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83" name="이등변 삼각형 182">
                  <a:extLst>
                    <a:ext uri="{FF2B5EF4-FFF2-40B4-BE49-F238E27FC236}">
                      <a16:creationId xmlns:a16="http://schemas.microsoft.com/office/drawing/2014/main" id="{25996EDB-A173-4FD4-9B37-2EA331B52C13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5DA18A38-0B3B-443C-9FDB-3B437849A317}"/>
                  </a:ext>
                </a:extLst>
              </p:cNvPr>
              <p:cNvGrpSpPr/>
              <p:nvPr/>
            </p:nvGrpSpPr>
            <p:grpSpPr>
              <a:xfrm>
                <a:off x="4655913" y="3070285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80" name="타원 179">
                  <a:extLst>
                    <a:ext uri="{FF2B5EF4-FFF2-40B4-BE49-F238E27FC236}">
                      <a16:creationId xmlns:a16="http://schemas.microsoft.com/office/drawing/2014/main" id="{F66528E6-622B-44D0-A260-9D69CE3CA49B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81" name="이등변 삼각형 180">
                  <a:extLst>
                    <a:ext uri="{FF2B5EF4-FFF2-40B4-BE49-F238E27FC236}">
                      <a16:creationId xmlns:a16="http://schemas.microsoft.com/office/drawing/2014/main" id="{F6998E9B-78E5-43AC-889F-739720B2025F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4D09269B-156A-4EA7-AED6-C84E197AFEF4}"/>
                  </a:ext>
                </a:extLst>
              </p:cNvPr>
              <p:cNvGrpSpPr/>
              <p:nvPr/>
            </p:nvGrpSpPr>
            <p:grpSpPr>
              <a:xfrm>
                <a:off x="4390720" y="1844392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78" name="타원 177">
                  <a:extLst>
                    <a:ext uri="{FF2B5EF4-FFF2-40B4-BE49-F238E27FC236}">
                      <a16:creationId xmlns:a16="http://schemas.microsoft.com/office/drawing/2014/main" id="{DDA74DDC-5997-4AB8-82DE-7ECA7F7A588A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79" name="이등변 삼각형 178">
                  <a:extLst>
                    <a:ext uri="{FF2B5EF4-FFF2-40B4-BE49-F238E27FC236}">
                      <a16:creationId xmlns:a16="http://schemas.microsoft.com/office/drawing/2014/main" id="{9AE35616-5543-479C-B98D-9C19FBA2E3D3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B3905901-415B-426B-924F-C1A3F5A4FAE5}"/>
                  </a:ext>
                </a:extLst>
              </p:cNvPr>
              <p:cNvGrpSpPr/>
              <p:nvPr/>
            </p:nvGrpSpPr>
            <p:grpSpPr>
              <a:xfrm>
                <a:off x="5065654" y="1826843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76" name="타원 175">
                  <a:extLst>
                    <a:ext uri="{FF2B5EF4-FFF2-40B4-BE49-F238E27FC236}">
                      <a16:creationId xmlns:a16="http://schemas.microsoft.com/office/drawing/2014/main" id="{B1F60037-2D2B-4BC9-A19A-D8C2C8A3251F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77" name="이등변 삼각형 176">
                  <a:extLst>
                    <a:ext uri="{FF2B5EF4-FFF2-40B4-BE49-F238E27FC236}">
                      <a16:creationId xmlns:a16="http://schemas.microsoft.com/office/drawing/2014/main" id="{0C5C2FED-A49E-4883-ACBE-1D6C70BD72CF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8914F426-8DDF-46D2-A384-6B20ADE5E97F}"/>
                  </a:ext>
                </a:extLst>
              </p:cNvPr>
              <p:cNvGrpSpPr/>
              <p:nvPr/>
            </p:nvGrpSpPr>
            <p:grpSpPr>
              <a:xfrm>
                <a:off x="5218054" y="1979243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74" name="타원 173">
                  <a:extLst>
                    <a:ext uri="{FF2B5EF4-FFF2-40B4-BE49-F238E27FC236}">
                      <a16:creationId xmlns:a16="http://schemas.microsoft.com/office/drawing/2014/main" id="{43DCF0FB-CA8D-4FE9-AA2C-042AEFC65ED9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75" name="이등변 삼각형 174">
                  <a:extLst>
                    <a:ext uri="{FF2B5EF4-FFF2-40B4-BE49-F238E27FC236}">
                      <a16:creationId xmlns:a16="http://schemas.microsoft.com/office/drawing/2014/main" id="{8C053356-FD1D-4576-A57B-C01083547DF1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A273ECDD-8F50-4012-964E-FF433FB5348D}"/>
                  </a:ext>
                </a:extLst>
              </p:cNvPr>
              <p:cNvGrpSpPr/>
              <p:nvPr/>
            </p:nvGrpSpPr>
            <p:grpSpPr>
              <a:xfrm>
                <a:off x="5370454" y="2131643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72" name="타원 171">
                  <a:extLst>
                    <a:ext uri="{FF2B5EF4-FFF2-40B4-BE49-F238E27FC236}">
                      <a16:creationId xmlns:a16="http://schemas.microsoft.com/office/drawing/2014/main" id="{C289EA6F-F993-462D-AD21-299AEA574E2F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73" name="이등변 삼각형 172">
                  <a:extLst>
                    <a:ext uri="{FF2B5EF4-FFF2-40B4-BE49-F238E27FC236}">
                      <a16:creationId xmlns:a16="http://schemas.microsoft.com/office/drawing/2014/main" id="{A5E26919-9CC1-4980-8719-30598806B36E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BB702BA8-CE43-49B4-896C-9F9AD61C1EFD}"/>
                  </a:ext>
                </a:extLst>
              </p:cNvPr>
              <p:cNvGrpSpPr/>
              <p:nvPr/>
            </p:nvGrpSpPr>
            <p:grpSpPr>
              <a:xfrm>
                <a:off x="5522854" y="2284043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70" name="타원 169">
                  <a:extLst>
                    <a:ext uri="{FF2B5EF4-FFF2-40B4-BE49-F238E27FC236}">
                      <a16:creationId xmlns:a16="http://schemas.microsoft.com/office/drawing/2014/main" id="{340663D0-2BAD-4ABA-9844-801C8DAD9F38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71" name="이등변 삼각형 170">
                  <a:extLst>
                    <a:ext uri="{FF2B5EF4-FFF2-40B4-BE49-F238E27FC236}">
                      <a16:creationId xmlns:a16="http://schemas.microsoft.com/office/drawing/2014/main" id="{E291FD68-2887-4E57-94DA-FAA5AE5F1A3E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A083F502-5A3E-4000-A032-89033732C7A2}"/>
                  </a:ext>
                </a:extLst>
              </p:cNvPr>
              <p:cNvGrpSpPr/>
              <p:nvPr/>
            </p:nvGrpSpPr>
            <p:grpSpPr>
              <a:xfrm>
                <a:off x="5408030" y="2858631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68" name="타원 167">
                  <a:extLst>
                    <a:ext uri="{FF2B5EF4-FFF2-40B4-BE49-F238E27FC236}">
                      <a16:creationId xmlns:a16="http://schemas.microsoft.com/office/drawing/2014/main" id="{1623E7CD-1AFA-43F0-A337-9502AF76EB04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69" name="이등변 삼각형 168">
                  <a:extLst>
                    <a:ext uri="{FF2B5EF4-FFF2-40B4-BE49-F238E27FC236}">
                      <a16:creationId xmlns:a16="http://schemas.microsoft.com/office/drawing/2014/main" id="{9E3D5E6E-8853-42E4-B639-7F11572A6B86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156FC314-C5DB-47C5-80DB-93D3C740C534}"/>
                  </a:ext>
                </a:extLst>
              </p:cNvPr>
              <p:cNvGrpSpPr/>
              <p:nvPr/>
            </p:nvGrpSpPr>
            <p:grpSpPr>
              <a:xfrm>
                <a:off x="5110208" y="3173098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66" name="타원 165">
                  <a:extLst>
                    <a:ext uri="{FF2B5EF4-FFF2-40B4-BE49-F238E27FC236}">
                      <a16:creationId xmlns:a16="http://schemas.microsoft.com/office/drawing/2014/main" id="{8A13AD3F-9D57-4A43-B701-A229AAA38DCC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67" name="이등변 삼각형 166">
                  <a:extLst>
                    <a:ext uri="{FF2B5EF4-FFF2-40B4-BE49-F238E27FC236}">
                      <a16:creationId xmlns:a16="http://schemas.microsoft.com/office/drawing/2014/main" id="{27421CC7-93DF-453C-9306-B465BFF8D200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F2518025-6996-4769-A2E4-85E3E98D979E}"/>
                  </a:ext>
                </a:extLst>
              </p:cNvPr>
              <p:cNvGrpSpPr/>
              <p:nvPr/>
            </p:nvGrpSpPr>
            <p:grpSpPr>
              <a:xfrm>
                <a:off x="5218052" y="3336744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64" name="타원 163">
                  <a:extLst>
                    <a:ext uri="{FF2B5EF4-FFF2-40B4-BE49-F238E27FC236}">
                      <a16:creationId xmlns:a16="http://schemas.microsoft.com/office/drawing/2014/main" id="{F3F4FEF2-8BD5-4A8A-93E0-0D393E614B1D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65" name="이등변 삼각형 164">
                  <a:extLst>
                    <a:ext uri="{FF2B5EF4-FFF2-40B4-BE49-F238E27FC236}">
                      <a16:creationId xmlns:a16="http://schemas.microsoft.com/office/drawing/2014/main" id="{A8B12C3F-D6F8-470F-8D04-8D526A46E08F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81AFFBBA-92E2-4A20-A7DF-92909152920B}"/>
                  </a:ext>
                </a:extLst>
              </p:cNvPr>
              <p:cNvGrpSpPr/>
              <p:nvPr/>
            </p:nvGrpSpPr>
            <p:grpSpPr>
              <a:xfrm>
                <a:off x="5415008" y="3477898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62" name="타원 161">
                  <a:extLst>
                    <a:ext uri="{FF2B5EF4-FFF2-40B4-BE49-F238E27FC236}">
                      <a16:creationId xmlns:a16="http://schemas.microsoft.com/office/drawing/2014/main" id="{58D96BA2-7A76-40D2-8B40-35403AF2DE07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63" name="이등변 삼각형 162">
                  <a:extLst>
                    <a:ext uri="{FF2B5EF4-FFF2-40B4-BE49-F238E27FC236}">
                      <a16:creationId xmlns:a16="http://schemas.microsoft.com/office/drawing/2014/main" id="{CE2D003C-BD79-4257-941A-99E1DEB1F93F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802DF6F8-3CB1-4AA6-A745-107350CFA029}"/>
                  </a:ext>
                </a:extLst>
              </p:cNvPr>
              <p:cNvGrpSpPr/>
              <p:nvPr/>
            </p:nvGrpSpPr>
            <p:grpSpPr>
              <a:xfrm>
                <a:off x="5550759" y="2642724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60" name="타원 159">
                  <a:extLst>
                    <a:ext uri="{FF2B5EF4-FFF2-40B4-BE49-F238E27FC236}">
                      <a16:creationId xmlns:a16="http://schemas.microsoft.com/office/drawing/2014/main" id="{4F7DC35E-6098-43A1-885E-A91AE32B6755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1" name="이등변 삼각형 160">
                  <a:extLst>
                    <a:ext uri="{FF2B5EF4-FFF2-40B4-BE49-F238E27FC236}">
                      <a16:creationId xmlns:a16="http://schemas.microsoft.com/office/drawing/2014/main" id="{B4E27CB2-BD47-4575-AF52-A9B9AE6D3D2D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9CCDD25F-1706-46D5-9424-1862B4805640}"/>
                  </a:ext>
                </a:extLst>
              </p:cNvPr>
              <p:cNvGrpSpPr/>
              <p:nvPr/>
            </p:nvGrpSpPr>
            <p:grpSpPr>
              <a:xfrm>
                <a:off x="5923223" y="2191594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58" name="타원 157">
                  <a:extLst>
                    <a:ext uri="{FF2B5EF4-FFF2-40B4-BE49-F238E27FC236}">
                      <a16:creationId xmlns:a16="http://schemas.microsoft.com/office/drawing/2014/main" id="{4FD2AB3A-2829-4DE5-81D8-602F5BCE1F21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59" name="이등변 삼각형 158">
                  <a:extLst>
                    <a:ext uri="{FF2B5EF4-FFF2-40B4-BE49-F238E27FC236}">
                      <a16:creationId xmlns:a16="http://schemas.microsoft.com/office/drawing/2014/main" id="{32554B05-4596-4289-8784-CB40A64E23CF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A5C74E74-0CB8-49F1-84B2-06B2D3D9B692}"/>
                  </a:ext>
                </a:extLst>
              </p:cNvPr>
              <p:cNvGrpSpPr/>
              <p:nvPr/>
            </p:nvGrpSpPr>
            <p:grpSpPr>
              <a:xfrm>
                <a:off x="5628744" y="3117437"/>
                <a:ext cx="135762" cy="193082"/>
                <a:chOff x="10386314" y="2067787"/>
                <a:chExt cx="623824" cy="887211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56" name="타원 155">
                  <a:extLst>
                    <a:ext uri="{FF2B5EF4-FFF2-40B4-BE49-F238E27FC236}">
                      <a16:creationId xmlns:a16="http://schemas.microsoft.com/office/drawing/2014/main" id="{89EFF8D1-D4C6-4B08-95E3-2ABD62391CC5}"/>
                    </a:ext>
                  </a:extLst>
                </p:cNvPr>
                <p:cNvSpPr/>
                <p:nvPr/>
              </p:nvSpPr>
              <p:spPr>
                <a:xfrm>
                  <a:off x="10386314" y="2067787"/>
                  <a:ext cx="623824" cy="62382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57" name="이등변 삼각형 156">
                  <a:extLst>
                    <a:ext uri="{FF2B5EF4-FFF2-40B4-BE49-F238E27FC236}">
                      <a16:creationId xmlns:a16="http://schemas.microsoft.com/office/drawing/2014/main" id="{E1BB0446-C14C-4AE2-A23A-93FA5782DADA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223DEB28-E43E-4353-AB98-E9B471AE69A7}"/>
                  </a:ext>
                </a:extLst>
              </p:cNvPr>
              <p:cNvGrpSpPr/>
              <p:nvPr/>
            </p:nvGrpSpPr>
            <p:grpSpPr>
              <a:xfrm>
                <a:off x="5787461" y="3021799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54" name="타원 153">
                  <a:extLst>
                    <a:ext uri="{FF2B5EF4-FFF2-40B4-BE49-F238E27FC236}">
                      <a16:creationId xmlns:a16="http://schemas.microsoft.com/office/drawing/2014/main" id="{6F2E8308-8462-4C29-987B-6F50D7012486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55" name="이등변 삼각형 154">
                  <a:extLst>
                    <a:ext uri="{FF2B5EF4-FFF2-40B4-BE49-F238E27FC236}">
                      <a16:creationId xmlns:a16="http://schemas.microsoft.com/office/drawing/2014/main" id="{6F675E0A-D439-4E07-87AA-B49848CF3DF8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82476B70-4A1B-4017-A5A9-BA182B74497C}"/>
                  </a:ext>
                </a:extLst>
              </p:cNvPr>
              <p:cNvGrpSpPr/>
              <p:nvPr/>
            </p:nvGrpSpPr>
            <p:grpSpPr>
              <a:xfrm>
                <a:off x="5860928" y="3326715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52" name="타원 151">
                  <a:extLst>
                    <a:ext uri="{FF2B5EF4-FFF2-40B4-BE49-F238E27FC236}">
                      <a16:creationId xmlns:a16="http://schemas.microsoft.com/office/drawing/2014/main" id="{B7584C1C-3B52-49B9-8DCA-0CEEAE900105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53" name="이등변 삼각형 152">
                  <a:extLst>
                    <a:ext uri="{FF2B5EF4-FFF2-40B4-BE49-F238E27FC236}">
                      <a16:creationId xmlns:a16="http://schemas.microsoft.com/office/drawing/2014/main" id="{55D0FB20-5CA4-46B1-ABBC-3592586BADCB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101" name="그룹 100">
                <a:extLst>
                  <a:ext uri="{FF2B5EF4-FFF2-40B4-BE49-F238E27FC236}">
                    <a16:creationId xmlns:a16="http://schemas.microsoft.com/office/drawing/2014/main" id="{B336C746-D86E-490E-B0D4-B36360CC364E}"/>
                  </a:ext>
                </a:extLst>
              </p:cNvPr>
              <p:cNvGrpSpPr/>
              <p:nvPr/>
            </p:nvGrpSpPr>
            <p:grpSpPr>
              <a:xfrm>
                <a:off x="6058985" y="2876150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50" name="타원 149">
                  <a:extLst>
                    <a:ext uri="{FF2B5EF4-FFF2-40B4-BE49-F238E27FC236}">
                      <a16:creationId xmlns:a16="http://schemas.microsoft.com/office/drawing/2014/main" id="{DC426537-D494-48BD-A2F0-91433872E9E6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51" name="이등변 삼각형 150">
                  <a:extLst>
                    <a:ext uri="{FF2B5EF4-FFF2-40B4-BE49-F238E27FC236}">
                      <a16:creationId xmlns:a16="http://schemas.microsoft.com/office/drawing/2014/main" id="{4E1232FB-CA74-4319-BB7C-084597281875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102" name="그룹 101">
                <a:extLst>
                  <a:ext uri="{FF2B5EF4-FFF2-40B4-BE49-F238E27FC236}">
                    <a16:creationId xmlns:a16="http://schemas.microsoft.com/office/drawing/2014/main" id="{B00B26C0-17D1-4234-B82D-697970A1F969}"/>
                  </a:ext>
                </a:extLst>
              </p:cNvPr>
              <p:cNvGrpSpPr/>
              <p:nvPr/>
            </p:nvGrpSpPr>
            <p:grpSpPr>
              <a:xfrm>
                <a:off x="4601990" y="1699283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48" name="타원 147">
                  <a:extLst>
                    <a:ext uri="{FF2B5EF4-FFF2-40B4-BE49-F238E27FC236}">
                      <a16:creationId xmlns:a16="http://schemas.microsoft.com/office/drawing/2014/main" id="{E291EDD8-E31E-4274-BABE-A227E5CFB4A8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49" name="이등변 삼각형 148">
                  <a:extLst>
                    <a:ext uri="{FF2B5EF4-FFF2-40B4-BE49-F238E27FC236}">
                      <a16:creationId xmlns:a16="http://schemas.microsoft.com/office/drawing/2014/main" id="{F2383011-1C21-4253-A23F-C1213FD83D9A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5C8406CC-E2A8-4E8A-87C5-F9D66A11D367}"/>
                  </a:ext>
                </a:extLst>
              </p:cNvPr>
              <p:cNvGrpSpPr/>
              <p:nvPr/>
            </p:nvGrpSpPr>
            <p:grpSpPr>
              <a:xfrm>
                <a:off x="4838531" y="1985899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46" name="타원 145">
                  <a:extLst>
                    <a:ext uri="{FF2B5EF4-FFF2-40B4-BE49-F238E27FC236}">
                      <a16:creationId xmlns:a16="http://schemas.microsoft.com/office/drawing/2014/main" id="{09C9E368-0A4C-4CA9-8BF6-B68AC6488DE4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47" name="이등변 삼각형 146">
                  <a:extLst>
                    <a:ext uri="{FF2B5EF4-FFF2-40B4-BE49-F238E27FC236}">
                      <a16:creationId xmlns:a16="http://schemas.microsoft.com/office/drawing/2014/main" id="{105DA368-ADC7-436D-A0B9-8CAB6AD3D599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C1C05CBB-C65C-491E-9AA6-7AE81C006CC7}"/>
                  </a:ext>
                </a:extLst>
              </p:cNvPr>
              <p:cNvGrpSpPr/>
              <p:nvPr/>
            </p:nvGrpSpPr>
            <p:grpSpPr>
              <a:xfrm>
                <a:off x="4990931" y="2138299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44" name="타원 143">
                  <a:extLst>
                    <a:ext uri="{FF2B5EF4-FFF2-40B4-BE49-F238E27FC236}">
                      <a16:creationId xmlns:a16="http://schemas.microsoft.com/office/drawing/2014/main" id="{4FC53E6B-4469-4F0B-97F8-E0752940A587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45" name="이등변 삼각형 144">
                  <a:extLst>
                    <a:ext uri="{FF2B5EF4-FFF2-40B4-BE49-F238E27FC236}">
                      <a16:creationId xmlns:a16="http://schemas.microsoft.com/office/drawing/2014/main" id="{C8C1C663-B3BE-4C08-A2D4-3CA553E18B9C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9229654C-5B36-4A85-820C-2A6B5AE71670}"/>
                  </a:ext>
                </a:extLst>
              </p:cNvPr>
              <p:cNvGrpSpPr/>
              <p:nvPr/>
            </p:nvGrpSpPr>
            <p:grpSpPr>
              <a:xfrm>
                <a:off x="5143331" y="2290699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42" name="타원 141">
                  <a:extLst>
                    <a:ext uri="{FF2B5EF4-FFF2-40B4-BE49-F238E27FC236}">
                      <a16:creationId xmlns:a16="http://schemas.microsoft.com/office/drawing/2014/main" id="{8286904E-6A8B-462E-9E12-3EF3B4D82386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43" name="이등변 삼각형 142">
                  <a:extLst>
                    <a:ext uri="{FF2B5EF4-FFF2-40B4-BE49-F238E27FC236}">
                      <a16:creationId xmlns:a16="http://schemas.microsoft.com/office/drawing/2014/main" id="{CD62A3F0-7467-4ED2-9D79-2AA2131472E1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B9456EA-F28E-426E-937D-2933CD92ECEF}"/>
                  </a:ext>
                </a:extLst>
              </p:cNvPr>
              <p:cNvGrpSpPr/>
              <p:nvPr/>
            </p:nvGrpSpPr>
            <p:grpSpPr>
              <a:xfrm>
                <a:off x="5709681" y="2449642"/>
                <a:ext cx="135762" cy="193083"/>
                <a:chOff x="10386330" y="2067786"/>
                <a:chExt cx="623825" cy="887215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40" name="타원 139">
                  <a:extLst>
                    <a:ext uri="{FF2B5EF4-FFF2-40B4-BE49-F238E27FC236}">
                      <a16:creationId xmlns:a16="http://schemas.microsoft.com/office/drawing/2014/main" id="{87E64C34-B30F-48F1-9DB0-C076D9ADD0C4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이등변 삼각형 140">
                  <a:extLst>
                    <a:ext uri="{FF2B5EF4-FFF2-40B4-BE49-F238E27FC236}">
                      <a16:creationId xmlns:a16="http://schemas.microsoft.com/office/drawing/2014/main" id="{9309C2F8-9E36-4E89-B8A4-F99584D14B33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6E827861-7C09-4403-8953-B3B38D5DC2C9}"/>
                  </a:ext>
                </a:extLst>
              </p:cNvPr>
              <p:cNvGrpSpPr/>
              <p:nvPr/>
            </p:nvGrpSpPr>
            <p:grpSpPr>
              <a:xfrm>
                <a:off x="5042327" y="1476735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38" name="타원 137">
                  <a:extLst>
                    <a:ext uri="{FF2B5EF4-FFF2-40B4-BE49-F238E27FC236}">
                      <a16:creationId xmlns:a16="http://schemas.microsoft.com/office/drawing/2014/main" id="{ED6A0D4E-8F51-425A-A04D-26DBC7CFC298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이등변 삼각형 138">
                  <a:extLst>
                    <a:ext uri="{FF2B5EF4-FFF2-40B4-BE49-F238E27FC236}">
                      <a16:creationId xmlns:a16="http://schemas.microsoft.com/office/drawing/2014/main" id="{ADB29D0C-4F33-44A2-B45D-4E6522E95FF0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116DBC37-4C88-4ECE-A15B-2EE895C41FA6}"/>
                  </a:ext>
                </a:extLst>
              </p:cNvPr>
              <p:cNvGrpSpPr/>
              <p:nvPr/>
            </p:nvGrpSpPr>
            <p:grpSpPr>
              <a:xfrm>
                <a:off x="5539336" y="1413114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36" name="타원 135">
                  <a:extLst>
                    <a:ext uri="{FF2B5EF4-FFF2-40B4-BE49-F238E27FC236}">
                      <a16:creationId xmlns:a16="http://schemas.microsoft.com/office/drawing/2014/main" id="{75E2BD2C-C1DB-49C6-B6CF-44191D59D422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37" name="이등변 삼각형 136">
                  <a:extLst>
                    <a:ext uri="{FF2B5EF4-FFF2-40B4-BE49-F238E27FC236}">
                      <a16:creationId xmlns:a16="http://schemas.microsoft.com/office/drawing/2014/main" id="{6136744C-7226-48A1-AC15-CBB18305F064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E8B34134-DB23-4A4C-A7DC-139CEAB589A2}"/>
                  </a:ext>
                </a:extLst>
              </p:cNvPr>
              <p:cNvGrpSpPr/>
              <p:nvPr/>
            </p:nvGrpSpPr>
            <p:grpSpPr>
              <a:xfrm>
                <a:off x="5956346" y="1746566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34" name="타원 133">
                  <a:extLst>
                    <a:ext uri="{FF2B5EF4-FFF2-40B4-BE49-F238E27FC236}">
                      <a16:creationId xmlns:a16="http://schemas.microsoft.com/office/drawing/2014/main" id="{FDC0CD7A-A265-425A-813F-2ABE6BC750D6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35" name="이등변 삼각형 134">
                  <a:extLst>
                    <a:ext uri="{FF2B5EF4-FFF2-40B4-BE49-F238E27FC236}">
                      <a16:creationId xmlns:a16="http://schemas.microsoft.com/office/drawing/2014/main" id="{173BE460-11EC-4ACE-91F4-EE4654A85AC7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110" name="그룹 109">
                <a:extLst>
                  <a:ext uri="{FF2B5EF4-FFF2-40B4-BE49-F238E27FC236}">
                    <a16:creationId xmlns:a16="http://schemas.microsoft.com/office/drawing/2014/main" id="{B4D130DC-7F94-407A-A5E8-4DCCA112E78C}"/>
                  </a:ext>
                </a:extLst>
              </p:cNvPr>
              <p:cNvGrpSpPr/>
              <p:nvPr/>
            </p:nvGrpSpPr>
            <p:grpSpPr>
              <a:xfrm>
                <a:off x="6393989" y="2025120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32" name="타원 131">
                  <a:extLst>
                    <a:ext uri="{FF2B5EF4-FFF2-40B4-BE49-F238E27FC236}">
                      <a16:creationId xmlns:a16="http://schemas.microsoft.com/office/drawing/2014/main" id="{2A485050-B22A-44BE-ADCB-64EA1C76D0E6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33" name="이등변 삼각형 132">
                  <a:extLst>
                    <a:ext uri="{FF2B5EF4-FFF2-40B4-BE49-F238E27FC236}">
                      <a16:creationId xmlns:a16="http://schemas.microsoft.com/office/drawing/2014/main" id="{F9369C60-445A-4882-AC5A-426582FAC6F2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F7C0FF79-49CB-4732-BAD4-8D73359F9788}"/>
                  </a:ext>
                </a:extLst>
              </p:cNvPr>
              <p:cNvGrpSpPr/>
              <p:nvPr/>
            </p:nvGrpSpPr>
            <p:grpSpPr>
              <a:xfrm>
                <a:off x="6296834" y="2426461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30" name="타원 129">
                  <a:extLst>
                    <a:ext uri="{FF2B5EF4-FFF2-40B4-BE49-F238E27FC236}">
                      <a16:creationId xmlns:a16="http://schemas.microsoft.com/office/drawing/2014/main" id="{FBDEE8FD-B8DD-4FF1-AED3-1852FFB37373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31" name="이등변 삼각형 130">
                  <a:extLst>
                    <a:ext uri="{FF2B5EF4-FFF2-40B4-BE49-F238E27FC236}">
                      <a16:creationId xmlns:a16="http://schemas.microsoft.com/office/drawing/2014/main" id="{0F9846A6-1C18-4B9E-9FEC-DE7B52381D48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FC9A2005-E2A0-4A34-A422-4905E8EDD228}"/>
                  </a:ext>
                </a:extLst>
              </p:cNvPr>
              <p:cNvGrpSpPr/>
              <p:nvPr/>
            </p:nvGrpSpPr>
            <p:grpSpPr>
              <a:xfrm>
                <a:off x="4055515" y="2789725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28" name="타원 127">
                  <a:extLst>
                    <a:ext uri="{FF2B5EF4-FFF2-40B4-BE49-F238E27FC236}">
                      <a16:creationId xmlns:a16="http://schemas.microsoft.com/office/drawing/2014/main" id="{EC21233A-9760-4419-880A-5050012FF490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29" name="이등변 삼각형 128">
                  <a:extLst>
                    <a:ext uri="{FF2B5EF4-FFF2-40B4-BE49-F238E27FC236}">
                      <a16:creationId xmlns:a16="http://schemas.microsoft.com/office/drawing/2014/main" id="{33FC9DA9-0119-47E8-AB49-B196690040F9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9523ACE6-271B-42CD-8800-4EDB152C4471}"/>
                  </a:ext>
                </a:extLst>
              </p:cNvPr>
              <p:cNvGrpSpPr/>
              <p:nvPr/>
            </p:nvGrpSpPr>
            <p:grpSpPr>
              <a:xfrm>
                <a:off x="3866452" y="3004745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26" name="타원 125">
                  <a:extLst>
                    <a:ext uri="{FF2B5EF4-FFF2-40B4-BE49-F238E27FC236}">
                      <a16:creationId xmlns:a16="http://schemas.microsoft.com/office/drawing/2014/main" id="{A76949EC-E6AF-46E0-B06D-64F89A91AF37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27" name="이등변 삼각형 126">
                  <a:extLst>
                    <a:ext uri="{FF2B5EF4-FFF2-40B4-BE49-F238E27FC236}">
                      <a16:creationId xmlns:a16="http://schemas.microsoft.com/office/drawing/2014/main" id="{4D2A68D3-1C98-41E8-BCC0-FCC7161FE500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1F0C71B1-9313-4960-BA9D-A1AC9139DF43}"/>
                  </a:ext>
                </a:extLst>
              </p:cNvPr>
              <p:cNvGrpSpPr/>
              <p:nvPr/>
            </p:nvGrpSpPr>
            <p:grpSpPr>
              <a:xfrm>
                <a:off x="3903290" y="3361750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24" name="타원 123">
                  <a:extLst>
                    <a:ext uri="{FF2B5EF4-FFF2-40B4-BE49-F238E27FC236}">
                      <a16:creationId xmlns:a16="http://schemas.microsoft.com/office/drawing/2014/main" id="{885B7F04-8350-433A-A46F-3FD9A41395BC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25" name="이등변 삼각형 124">
                  <a:extLst>
                    <a:ext uri="{FF2B5EF4-FFF2-40B4-BE49-F238E27FC236}">
                      <a16:creationId xmlns:a16="http://schemas.microsoft.com/office/drawing/2014/main" id="{830E7028-4BD2-487B-88FD-85EBA2B5017F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EB70559B-890B-4146-8065-BBFAEA2C2A7E}"/>
                  </a:ext>
                </a:extLst>
              </p:cNvPr>
              <p:cNvGrpSpPr/>
              <p:nvPr/>
            </p:nvGrpSpPr>
            <p:grpSpPr>
              <a:xfrm>
                <a:off x="4322175" y="3144438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D75E6DEE-8AE8-4E7E-B3FE-08540EF7342E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23" name="이등변 삼각형 122">
                  <a:extLst>
                    <a:ext uri="{FF2B5EF4-FFF2-40B4-BE49-F238E27FC236}">
                      <a16:creationId xmlns:a16="http://schemas.microsoft.com/office/drawing/2014/main" id="{C4EFD7DE-AA7C-4617-99FE-2A00DD6042B1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D26FE14F-08B8-4C84-954E-60DD90A51F09}"/>
                  </a:ext>
                </a:extLst>
              </p:cNvPr>
              <p:cNvGrpSpPr/>
              <p:nvPr/>
            </p:nvGrpSpPr>
            <p:grpSpPr>
              <a:xfrm>
                <a:off x="4562129" y="3589964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68A15046-231A-4AB6-8D6E-6FD008984051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21" name="이등변 삼각형 120">
                  <a:extLst>
                    <a:ext uri="{FF2B5EF4-FFF2-40B4-BE49-F238E27FC236}">
                      <a16:creationId xmlns:a16="http://schemas.microsoft.com/office/drawing/2014/main" id="{2C624CCF-B8BF-4207-81E3-D572ADA9B22B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117" name="그룹 116">
                <a:extLst>
                  <a:ext uri="{FF2B5EF4-FFF2-40B4-BE49-F238E27FC236}">
                    <a16:creationId xmlns:a16="http://schemas.microsoft.com/office/drawing/2014/main" id="{4474DDF1-EB74-435B-BC96-50C94815795B}"/>
                  </a:ext>
                </a:extLst>
              </p:cNvPr>
              <p:cNvGrpSpPr/>
              <p:nvPr/>
            </p:nvGrpSpPr>
            <p:grpSpPr>
              <a:xfrm>
                <a:off x="4723796" y="3590101"/>
                <a:ext cx="135762" cy="193082"/>
                <a:chOff x="10386330" y="2067786"/>
                <a:chExt cx="623825" cy="88721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BC77EBE-6B63-4815-A7FA-4434932EB44A}"/>
                    </a:ext>
                  </a:extLst>
                </p:cNvPr>
                <p:cNvSpPr/>
                <p:nvPr/>
              </p:nvSpPr>
              <p:spPr>
                <a:xfrm>
                  <a:off x="10386330" y="2067786"/>
                  <a:ext cx="623825" cy="62382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a:rPr>
                    <a:t>1</a:t>
                  </a:r>
                  <a:endParaRPr lang="ko-KR" altLang="en-US" sz="500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19" name="이등변 삼각형 118">
                  <a:extLst>
                    <a:ext uri="{FF2B5EF4-FFF2-40B4-BE49-F238E27FC236}">
                      <a16:creationId xmlns:a16="http://schemas.microsoft.com/office/drawing/2014/main" id="{A073C7EA-37BE-48D7-AA2E-86C2D47AB96B}"/>
                    </a:ext>
                  </a:extLst>
                </p:cNvPr>
                <p:cNvSpPr/>
                <p:nvPr/>
              </p:nvSpPr>
              <p:spPr>
                <a:xfrm flipV="1">
                  <a:off x="10494553" y="2582730"/>
                  <a:ext cx="407367" cy="37226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6B5CF705-7171-4AB0-B710-5D3F7B823042}"/>
                </a:ext>
              </a:extLst>
            </p:cNvPr>
            <p:cNvSpPr/>
            <p:nvPr/>
          </p:nvSpPr>
          <p:spPr>
            <a:xfrm>
              <a:off x="3911967" y="2063966"/>
              <a:ext cx="1584662" cy="2757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키오스크 활성화 상태</a:t>
              </a: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D6EFD36-1090-4B97-80E7-BA2F5DCE5599}"/>
              </a:ext>
            </a:extLst>
          </p:cNvPr>
          <p:cNvSpPr/>
          <p:nvPr/>
        </p:nvSpPr>
        <p:spPr>
          <a:xfrm>
            <a:off x="5074234" y="1947063"/>
            <a:ext cx="4691538" cy="15376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8E7E5D2-BBB5-4DB9-93E7-67243EFEBB09}"/>
              </a:ext>
            </a:extLst>
          </p:cNvPr>
          <p:cNvGrpSpPr/>
          <p:nvPr/>
        </p:nvGrpSpPr>
        <p:grpSpPr>
          <a:xfrm>
            <a:off x="4764701" y="2315439"/>
            <a:ext cx="1436092" cy="1143096"/>
            <a:chOff x="5483714" y="2315439"/>
            <a:chExt cx="1436092" cy="1143096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039EA61-D7EA-4E70-A092-A65E824295FF}"/>
                </a:ext>
              </a:extLst>
            </p:cNvPr>
            <p:cNvSpPr/>
            <p:nvPr/>
          </p:nvSpPr>
          <p:spPr>
            <a:xfrm>
              <a:off x="5747320" y="3182764"/>
              <a:ext cx="897834" cy="2757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검사 현황</a:t>
              </a:r>
            </a:p>
          </p:txBody>
        </p:sp>
        <p:graphicFrame>
          <p:nvGraphicFramePr>
            <p:cNvPr id="6" name="차트 5">
              <a:extLst>
                <a:ext uri="{FF2B5EF4-FFF2-40B4-BE49-F238E27FC236}">
                  <a16:creationId xmlns:a16="http://schemas.microsoft.com/office/drawing/2014/main" id="{39E11680-E781-451E-8D03-849D3652F956}"/>
                </a:ext>
              </a:extLst>
            </p:cNvPr>
            <p:cNvGraphicFramePr/>
            <p:nvPr/>
          </p:nvGraphicFramePr>
          <p:xfrm>
            <a:off x="5483714" y="2315439"/>
            <a:ext cx="1436092" cy="95739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533C0F8A-7706-4AE0-B5F3-4100DC9AB809}"/>
              </a:ext>
            </a:extLst>
          </p:cNvPr>
          <p:cNvSpPr/>
          <p:nvPr/>
        </p:nvSpPr>
        <p:spPr>
          <a:xfrm>
            <a:off x="7137468" y="2455020"/>
            <a:ext cx="614470" cy="61447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82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BA42C386-F9A1-4A9E-8E6B-D687DCC7B4F2}"/>
              </a:ext>
            </a:extLst>
          </p:cNvPr>
          <p:cNvSpPr/>
          <p:nvPr/>
        </p:nvSpPr>
        <p:spPr>
          <a:xfrm>
            <a:off x="8037408" y="2460690"/>
            <a:ext cx="614470" cy="61447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63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04B33180-7AFF-477F-A481-22C4F606F406}"/>
              </a:ext>
            </a:extLst>
          </p:cNvPr>
          <p:cNvSpPr/>
          <p:nvPr/>
        </p:nvSpPr>
        <p:spPr>
          <a:xfrm>
            <a:off x="8937348" y="2468389"/>
            <a:ext cx="614470" cy="61447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30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B51BEE57-B315-43CD-AC1C-2A15F1A712AA}"/>
              </a:ext>
            </a:extLst>
          </p:cNvPr>
          <p:cNvSpPr/>
          <p:nvPr/>
        </p:nvSpPr>
        <p:spPr>
          <a:xfrm>
            <a:off x="6991603" y="3176176"/>
            <a:ext cx="897834" cy="275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혈압 평균</a:t>
            </a: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B8D1581-34A8-4E26-BF48-F06FBC200B64}"/>
              </a:ext>
            </a:extLst>
          </p:cNvPr>
          <p:cNvSpPr/>
          <p:nvPr/>
        </p:nvSpPr>
        <p:spPr>
          <a:xfrm>
            <a:off x="7893663" y="3176176"/>
            <a:ext cx="897834" cy="275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맥박 평균</a:t>
            </a: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CFF22060-836D-4419-9B14-AAB4A6B79099}"/>
              </a:ext>
            </a:extLst>
          </p:cNvPr>
          <p:cNvSpPr/>
          <p:nvPr/>
        </p:nvSpPr>
        <p:spPr>
          <a:xfrm>
            <a:off x="8689897" y="3187466"/>
            <a:ext cx="1146210" cy="275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스트레스 평균</a:t>
            </a: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91602885-25A1-49C5-9CE4-88E20C63FF5D}"/>
              </a:ext>
            </a:extLst>
          </p:cNvPr>
          <p:cNvSpPr/>
          <p:nvPr/>
        </p:nvSpPr>
        <p:spPr>
          <a:xfrm>
            <a:off x="5087445" y="2013207"/>
            <a:ext cx="1728414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</a:rPr>
              <a:t>법전</a:t>
            </a:r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r>
              <a:rPr lang="ko-KR" altLang="en-US" sz="1200" b="1" dirty="0">
                <a:solidFill>
                  <a:schemeClr val="tx1"/>
                </a:solidFill>
              </a:rPr>
              <a:t>리 금일 통계</a:t>
            </a: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65D9BCF4-838E-466A-A02A-A8A75836D608}"/>
              </a:ext>
            </a:extLst>
          </p:cNvPr>
          <p:cNvSpPr/>
          <p:nvPr/>
        </p:nvSpPr>
        <p:spPr>
          <a:xfrm>
            <a:off x="17059" y="1135676"/>
            <a:ext cx="9874370" cy="388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8" name="그림 207">
            <a:extLst>
              <a:ext uri="{FF2B5EF4-FFF2-40B4-BE49-F238E27FC236}">
                <a16:creationId xmlns:a16="http://schemas.microsoft.com/office/drawing/2014/main" id="{CEF69890-3599-4848-9602-BBAAE8A84F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6" y="1146174"/>
            <a:ext cx="1151283" cy="370056"/>
          </a:xfrm>
          <a:prstGeom prst="rect">
            <a:avLst/>
          </a:prstGeom>
        </p:spPr>
      </p:pic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81E45AA8-845B-4323-B4D0-6ECA8A7271F0}"/>
              </a:ext>
            </a:extLst>
          </p:cNvPr>
          <p:cNvSpPr/>
          <p:nvPr/>
        </p:nvSpPr>
        <p:spPr>
          <a:xfrm>
            <a:off x="1301070" y="1191952"/>
            <a:ext cx="19231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종합정보현황</a:t>
            </a: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D1E79040-193D-4D9D-A806-92E9D335E241}"/>
              </a:ext>
            </a:extLst>
          </p:cNvPr>
          <p:cNvSpPr/>
          <p:nvPr/>
        </p:nvSpPr>
        <p:spPr>
          <a:xfrm>
            <a:off x="3537571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독거노인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안심케어</a:t>
            </a: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4A639EB1-A88E-40F5-8500-FCE0B74F64D0}"/>
              </a:ext>
            </a:extLst>
          </p:cNvPr>
          <p:cNvSpPr/>
          <p:nvPr/>
        </p:nvSpPr>
        <p:spPr>
          <a:xfrm>
            <a:off x="5725600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스마트타운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관리</a:t>
            </a:r>
          </a:p>
        </p:txBody>
      </p:sp>
      <p:pic>
        <p:nvPicPr>
          <p:cNvPr id="213" name="그래픽 212" descr="단일 톱니바퀴 단색으로 채워진">
            <a:extLst>
              <a:ext uri="{FF2B5EF4-FFF2-40B4-BE49-F238E27FC236}">
                <a16:creationId xmlns:a16="http://schemas.microsoft.com/office/drawing/2014/main" id="{727DDD55-C9E0-4BBC-8FE7-91EA03AE5D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73674" y="1162028"/>
            <a:ext cx="276426" cy="276426"/>
          </a:xfrm>
          <a:prstGeom prst="rect">
            <a:avLst/>
          </a:prstGeom>
        </p:spPr>
      </p:pic>
      <p:pic>
        <p:nvPicPr>
          <p:cNvPr id="214" name="그래픽 213" descr="돋보기 단색으로 채워진">
            <a:extLst>
              <a:ext uri="{FF2B5EF4-FFF2-40B4-BE49-F238E27FC236}">
                <a16:creationId xmlns:a16="http://schemas.microsoft.com/office/drawing/2014/main" id="{FAE7B90C-02EA-4016-9D1A-577044AAED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58142" y="1185185"/>
            <a:ext cx="248587" cy="248587"/>
          </a:xfrm>
          <a:prstGeom prst="rect">
            <a:avLst/>
          </a:prstGeom>
        </p:spPr>
      </p:pic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05359330-F26D-4459-82D6-62DBCAAD0472}"/>
              </a:ext>
            </a:extLst>
          </p:cNvPr>
          <p:cNvSpPr/>
          <p:nvPr/>
        </p:nvSpPr>
        <p:spPr>
          <a:xfrm>
            <a:off x="9465545" y="1387357"/>
            <a:ext cx="507202" cy="13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rgbClr val="254699"/>
                </a:solidFill>
              </a:rPr>
              <a:t>설정</a:t>
            </a: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59477C73-DE41-4A3C-B21E-537B9D1B1D9E}"/>
              </a:ext>
            </a:extLst>
          </p:cNvPr>
          <p:cNvSpPr/>
          <p:nvPr/>
        </p:nvSpPr>
        <p:spPr>
          <a:xfrm>
            <a:off x="9135626" y="1389035"/>
            <a:ext cx="507202" cy="13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rgbClr val="254699"/>
                </a:solidFill>
              </a:rPr>
              <a:t>검색</a:t>
            </a: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9E1BF595-02DB-4E31-BAC6-E5A9B08E4402}"/>
              </a:ext>
            </a:extLst>
          </p:cNvPr>
          <p:cNvSpPr/>
          <p:nvPr/>
        </p:nvSpPr>
        <p:spPr>
          <a:xfrm>
            <a:off x="7731293" y="1202860"/>
            <a:ext cx="1481029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2021-11-22</a:t>
            </a:r>
            <a:r>
              <a:rPr lang="ko-KR" altLang="en-US" sz="800" b="1" dirty="0">
                <a:solidFill>
                  <a:schemeClr val="tx1"/>
                </a:solidFill>
              </a:rPr>
              <a:t> 월요일 </a:t>
            </a:r>
            <a:r>
              <a:rPr lang="en-US" altLang="ko-KR" sz="800" b="1" dirty="0">
                <a:solidFill>
                  <a:schemeClr val="tx1"/>
                </a:solidFill>
              </a:rPr>
              <a:t>21:56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5E5D8FE-1CC5-4540-A8C4-5A519EC73F04}"/>
              </a:ext>
            </a:extLst>
          </p:cNvPr>
          <p:cNvSpPr/>
          <p:nvPr/>
        </p:nvSpPr>
        <p:spPr>
          <a:xfrm>
            <a:off x="6143350" y="2468206"/>
            <a:ext cx="681230" cy="5910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64</a:t>
            </a:r>
            <a:r>
              <a:rPr lang="ko-KR" altLang="en-US" sz="1200" dirty="0">
                <a:solidFill>
                  <a:schemeClr val="tx1"/>
                </a:solidFill>
              </a:rPr>
              <a:t>세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CD06D485-40EE-4593-82A0-9ADC9F6F0AD6}"/>
              </a:ext>
            </a:extLst>
          </p:cNvPr>
          <p:cNvSpPr/>
          <p:nvPr/>
        </p:nvSpPr>
        <p:spPr>
          <a:xfrm>
            <a:off x="5929897" y="3176176"/>
            <a:ext cx="1020780" cy="275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검사자 연령 평균</a:t>
            </a: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74EE7228-1A2D-4972-A706-D346EEE58DD4}"/>
              </a:ext>
            </a:extLst>
          </p:cNvPr>
          <p:cNvSpPr/>
          <p:nvPr/>
        </p:nvSpPr>
        <p:spPr>
          <a:xfrm>
            <a:off x="20493" y="1545791"/>
            <a:ext cx="584655" cy="5114017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E69B3434-8C8E-432F-9559-B38727189099}"/>
              </a:ext>
            </a:extLst>
          </p:cNvPr>
          <p:cNvSpPr/>
          <p:nvPr/>
        </p:nvSpPr>
        <p:spPr>
          <a:xfrm>
            <a:off x="23491" y="1556120"/>
            <a:ext cx="570707" cy="5072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ko-KR" altLang="en-US" sz="700" b="1" dirty="0">
                <a:solidFill>
                  <a:srgbClr val="254699"/>
                </a:solidFill>
              </a:rPr>
              <a:t>헬스 케어</a:t>
            </a: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B12BEDEF-66A4-49DE-A061-DF6C4546A252}"/>
              </a:ext>
            </a:extLst>
          </p:cNvPr>
          <p:cNvSpPr/>
          <p:nvPr/>
        </p:nvSpPr>
        <p:spPr>
          <a:xfrm>
            <a:off x="25193" y="3388079"/>
            <a:ext cx="570707" cy="5072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ko-KR" altLang="en-US" sz="700" b="1" dirty="0">
                <a:solidFill>
                  <a:srgbClr val="254699"/>
                </a:solidFill>
              </a:rPr>
              <a:t>심신 케어</a:t>
            </a: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16C3524C-E2AB-474D-8824-938BEC25291E}"/>
              </a:ext>
            </a:extLst>
          </p:cNvPr>
          <p:cNvSpPr/>
          <p:nvPr/>
        </p:nvSpPr>
        <p:spPr>
          <a:xfrm>
            <a:off x="23061" y="3902220"/>
            <a:ext cx="570707" cy="5072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en-US" altLang="ko-KR" sz="700" b="1" dirty="0">
                <a:solidFill>
                  <a:srgbClr val="254699"/>
                </a:solidFill>
              </a:rPr>
              <a:t>QR </a:t>
            </a:r>
            <a:r>
              <a:rPr lang="ko-KR" altLang="en-US" sz="700" b="1" dirty="0">
                <a:solidFill>
                  <a:srgbClr val="254699"/>
                </a:solidFill>
              </a:rPr>
              <a:t>출입관리</a:t>
            </a:r>
            <a:endParaRPr lang="en-US" altLang="ko-KR" sz="700" b="1" dirty="0">
              <a:solidFill>
                <a:srgbClr val="254699"/>
              </a:solidFill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A1D25874-3126-4CB8-A0BB-A3D1CDC6DEED}"/>
              </a:ext>
            </a:extLst>
          </p:cNvPr>
          <p:cNvSpPr/>
          <p:nvPr/>
        </p:nvSpPr>
        <p:spPr>
          <a:xfrm>
            <a:off x="14403" y="4412576"/>
            <a:ext cx="578318" cy="5072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ko-KR" altLang="en-US" sz="700" b="1" dirty="0">
                <a:solidFill>
                  <a:srgbClr val="254699"/>
                </a:solidFill>
              </a:rPr>
              <a:t>화상 통화</a:t>
            </a:r>
          </a:p>
        </p:txBody>
      </p:sp>
      <p:pic>
        <p:nvPicPr>
          <p:cNvPr id="248" name="그래픽 247" descr="실행 단색으로 채워진">
            <a:extLst>
              <a:ext uri="{FF2B5EF4-FFF2-40B4-BE49-F238E27FC236}">
                <a16:creationId xmlns:a16="http://schemas.microsoft.com/office/drawing/2014/main" id="{A6D7A5AA-D45C-4CC8-8B56-9F3AA36CAA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9035" y="1584537"/>
            <a:ext cx="359875" cy="359875"/>
          </a:xfrm>
          <a:prstGeom prst="rect">
            <a:avLst/>
          </a:prstGeom>
        </p:spPr>
      </p:pic>
      <p:pic>
        <p:nvPicPr>
          <p:cNvPr id="249" name="그래픽 248" descr="명상 단색으로 채워진">
            <a:extLst>
              <a:ext uri="{FF2B5EF4-FFF2-40B4-BE49-F238E27FC236}">
                <a16:creationId xmlns:a16="http://schemas.microsoft.com/office/drawing/2014/main" id="{8C0456D4-51B1-456E-AB5C-561EAA0A2F8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504" y="3386572"/>
            <a:ext cx="402166" cy="402166"/>
          </a:xfrm>
          <a:prstGeom prst="rect">
            <a:avLst/>
          </a:prstGeom>
        </p:spPr>
      </p:pic>
      <p:pic>
        <p:nvPicPr>
          <p:cNvPr id="250" name="그래픽 249" descr="QR 코드 단색으로 채워진">
            <a:extLst>
              <a:ext uri="{FF2B5EF4-FFF2-40B4-BE49-F238E27FC236}">
                <a16:creationId xmlns:a16="http://schemas.microsoft.com/office/drawing/2014/main" id="{E6C497DB-5E88-442A-881F-62D65E5AAEA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8840" y="3920735"/>
            <a:ext cx="372889" cy="372889"/>
          </a:xfrm>
          <a:prstGeom prst="rect">
            <a:avLst/>
          </a:prstGeom>
        </p:spPr>
      </p:pic>
      <p:pic>
        <p:nvPicPr>
          <p:cNvPr id="251" name="그래픽 250" descr="온라인 모임 단색으로 채워진">
            <a:extLst>
              <a:ext uri="{FF2B5EF4-FFF2-40B4-BE49-F238E27FC236}">
                <a16:creationId xmlns:a16="http://schemas.microsoft.com/office/drawing/2014/main" id="{DF523948-A9CA-4A96-9B44-C28B0AB7F64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5333" y="4440922"/>
            <a:ext cx="380717" cy="380717"/>
          </a:xfrm>
          <a:prstGeom prst="rect">
            <a:avLst/>
          </a:prstGeom>
        </p:spPr>
      </p:pic>
      <p:sp>
        <p:nvSpPr>
          <p:cNvPr id="252" name="사각형: 둥근 모서리 251">
            <a:extLst>
              <a:ext uri="{FF2B5EF4-FFF2-40B4-BE49-F238E27FC236}">
                <a16:creationId xmlns:a16="http://schemas.microsoft.com/office/drawing/2014/main" id="{D5D6C85D-2E58-44B3-95D2-0F55E8C99CE9}"/>
              </a:ext>
            </a:extLst>
          </p:cNvPr>
          <p:cNvSpPr/>
          <p:nvPr/>
        </p:nvSpPr>
        <p:spPr>
          <a:xfrm>
            <a:off x="23256" y="2070261"/>
            <a:ext cx="573470" cy="13116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C7FBE491-82F9-4013-BEB8-679FABAC200E}"/>
              </a:ext>
            </a:extLst>
          </p:cNvPr>
          <p:cNvSpPr/>
          <p:nvPr/>
        </p:nvSpPr>
        <p:spPr>
          <a:xfrm>
            <a:off x="31164" y="2150191"/>
            <a:ext cx="570707" cy="5072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ko-KR" altLang="en-US" sz="700" b="1" dirty="0">
                <a:solidFill>
                  <a:srgbClr val="254699"/>
                </a:solidFill>
              </a:rPr>
              <a:t>전체 보기</a:t>
            </a:r>
          </a:p>
        </p:txBody>
      </p:sp>
      <p:pic>
        <p:nvPicPr>
          <p:cNvPr id="254" name="그래픽 253" descr="모니터 단색으로 채워진">
            <a:extLst>
              <a:ext uri="{FF2B5EF4-FFF2-40B4-BE49-F238E27FC236}">
                <a16:creationId xmlns:a16="http://schemas.microsoft.com/office/drawing/2014/main" id="{6EF5DFEE-4447-49E4-9E63-D7E024288C0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1923" y="2123192"/>
            <a:ext cx="450533" cy="450533"/>
          </a:xfrm>
          <a:prstGeom prst="rect">
            <a:avLst/>
          </a:prstGeom>
        </p:spPr>
      </p:pic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F52397A-3435-4B43-9809-2D787BB2AE69}"/>
              </a:ext>
            </a:extLst>
          </p:cNvPr>
          <p:cNvSpPr/>
          <p:nvPr/>
        </p:nvSpPr>
        <p:spPr>
          <a:xfrm>
            <a:off x="29251" y="2665839"/>
            <a:ext cx="570707" cy="5072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ko-KR" altLang="en-US" sz="700" b="1" dirty="0">
                <a:solidFill>
                  <a:srgbClr val="254699"/>
                </a:solidFill>
              </a:rPr>
              <a:t>개별 보기</a:t>
            </a:r>
          </a:p>
        </p:txBody>
      </p:sp>
      <p:pic>
        <p:nvPicPr>
          <p:cNvPr id="256" name="그래픽 255" descr="사용자 단색으로 채워진">
            <a:extLst>
              <a:ext uri="{FF2B5EF4-FFF2-40B4-BE49-F238E27FC236}">
                <a16:creationId xmlns:a16="http://schemas.microsoft.com/office/drawing/2014/main" id="{19F0AE01-2EB1-44D3-8782-58E4C16DBF2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1102" y="2663063"/>
            <a:ext cx="403490" cy="40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133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D90B3298-6043-432F-9E32-F982BEC07778}"/>
              </a:ext>
            </a:extLst>
          </p:cNvPr>
          <p:cNvSpPr/>
          <p:nvPr/>
        </p:nvSpPr>
        <p:spPr>
          <a:xfrm>
            <a:off x="17059" y="1135676"/>
            <a:ext cx="9874370" cy="55517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F4F0629E-6EA3-49F9-B02F-35226D386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3952" y="111760"/>
            <a:ext cx="2288403" cy="664464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8D10B10B-1C92-4808-9715-7FC50F86D140}"/>
              </a:ext>
            </a:extLst>
          </p:cNvPr>
          <p:cNvSpPr txBox="1"/>
          <p:nvPr/>
        </p:nvSpPr>
        <p:spPr>
          <a:xfrm>
            <a:off x="10591494" y="176249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…</a:t>
            </a:r>
            <a:endParaRPr lang="ko-KR" altLang="en-US" sz="1000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173B142-EB75-4B17-AB8B-83AE24466341}"/>
              </a:ext>
            </a:extLst>
          </p:cNvPr>
          <p:cNvSpPr/>
          <p:nvPr/>
        </p:nvSpPr>
        <p:spPr>
          <a:xfrm>
            <a:off x="1500555" y="1583699"/>
            <a:ext cx="8349948" cy="50730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AAFAE76-B69A-4604-B131-DA329AA2A2AA}"/>
              </a:ext>
            </a:extLst>
          </p:cNvPr>
          <p:cNvSpPr/>
          <p:nvPr/>
        </p:nvSpPr>
        <p:spPr>
          <a:xfrm>
            <a:off x="1609554" y="1622869"/>
            <a:ext cx="2782107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AI </a:t>
            </a:r>
            <a:r>
              <a:rPr lang="ko-KR" altLang="en-US" sz="1200" b="1" dirty="0">
                <a:solidFill>
                  <a:schemeClr val="tx1"/>
                </a:solidFill>
              </a:rPr>
              <a:t>헬스케어 상세보기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6333D8A-8C5F-4502-B3C6-01C1FA4FD2B1}"/>
              </a:ext>
            </a:extLst>
          </p:cNvPr>
          <p:cNvSpPr txBox="1"/>
          <p:nvPr/>
        </p:nvSpPr>
        <p:spPr>
          <a:xfrm>
            <a:off x="3197746" y="1646559"/>
            <a:ext cx="10483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경로당 전체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0156248-6EE1-4B6F-A7C5-4C0BED4A6E5B}"/>
              </a:ext>
            </a:extLst>
          </p:cNvPr>
          <p:cNvSpPr txBox="1"/>
          <p:nvPr/>
        </p:nvSpPr>
        <p:spPr>
          <a:xfrm>
            <a:off x="4067827" y="6283412"/>
            <a:ext cx="43743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/>
              <a:t>&lt;</a:t>
            </a:r>
            <a:r>
              <a:rPr kumimoji="1" lang="ko-KR" altLang="en-US" sz="1000" dirty="0"/>
              <a:t>  </a:t>
            </a:r>
            <a:r>
              <a:rPr kumimoji="1" lang="en-US" altLang="ko-KR" sz="1000" dirty="0"/>
              <a:t>1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2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3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4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5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6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7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8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9 10 &gt;</a:t>
            </a:r>
            <a:endParaRPr kumimoji="1" lang="ko-Kore-KR" altLang="en-US" sz="10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A23B6E9-CF58-46E2-BE02-21FB3C5A3087}"/>
              </a:ext>
            </a:extLst>
          </p:cNvPr>
          <p:cNvGrpSpPr/>
          <p:nvPr/>
        </p:nvGrpSpPr>
        <p:grpSpPr>
          <a:xfrm>
            <a:off x="1609554" y="1985474"/>
            <a:ext cx="8049144" cy="382835"/>
            <a:chOff x="3378878" y="1985474"/>
            <a:chExt cx="6324521" cy="382835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3458AC6-67F4-44E8-A119-0D84B2ACF924}"/>
                </a:ext>
              </a:extLst>
            </p:cNvPr>
            <p:cNvSpPr/>
            <p:nvPr/>
          </p:nvSpPr>
          <p:spPr>
            <a:xfrm>
              <a:off x="3404104" y="1985474"/>
              <a:ext cx="6299295" cy="38283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6DD87A9F-751B-449E-B4D6-F574A3D4D3BD}"/>
                </a:ext>
              </a:extLst>
            </p:cNvPr>
            <p:cNvSpPr/>
            <p:nvPr/>
          </p:nvSpPr>
          <p:spPr>
            <a:xfrm>
              <a:off x="4058368" y="2090020"/>
              <a:ext cx="977263" cy="1723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ko-Kore-KR" sz="900" b="1" dirty="0">
                  <a:solidFill>
                    <a:schemeClr val="bg1">
                      <a:lumMod val="85000"/>
                    </a:schemeClr>
                  </a:solidFill>
                </a:rPr>
                <a:t>YYYY-MM-DD</a:t>
              </a:r>
              <a:endParaRPr kumimoji="1" lang="ko-Kore-KR" altLang="en-US" sz="9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DA8BED3-72E8-45AA-A6A1-B7E248C6E3CB}"/>
                </a:ext>
              </a:extLst>
            </p:cNvPr>
            <p:cNvSpPr txBox="1"/>
            <p:nvPr/>
          </p:nvSpPr>
          <p:spPr>
            <a:xfrm>
              <a:off x="3378878" y="2079819"/>
              <a:ext cx="70775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900" b="1" dirty="0"/>
                <a:t>기간</a:t>
              </a:r>
              <a:r>
                <a:rPr kumimoji="1" lang="ko-KR" altLang="en-US" sz="900" b="1" dirty="0"/>
                <a:t> 검색</a:t>
              </a:r>
              <a:endParaRPr kumimoji="1" lang="ko-Kore-KR" altLang="en-US" sz="900" b="1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F7B64F2-8601-413E-8703-F58CA64FBF36}"/>
                </a:ext>
              </a:extLst>
            </p:cNvPr>
            <p:cNvSpPr txBox="1"/>
            <p:nvPr/>
          </p:nvSpPr>
          <p:spPr>
            <a:xfrm>
              <a:off x="6267476" y="2064721"/>
              <a:ext cx="10186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900" b="1" dirty="0"/>
                <a:t>단어</a:t>
              </a:r>
              <a:r>
                <a:rPr kumimoji="1" lang="ko-KR" altLang="en-US" sz="900" b="1" dirty="0"/>
                <a:t> 검색</a:t>
              </a:r>
              <a:endParaRPr kumimoji="1" lang="ko-Kore-KR" altLang="en-US" sz="900" b="1" dirty="0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F26A375-E62F-4802-9941-55F086E26592}"/>
                </a:ext>
              </a:extLst>
            </p:cNvPr>
            <p:cNvSpPr/>
            <p:nvPr/>
          </p:nvSpPr>
          <p:spPr>
            <a:xfrm>
              <a:off x="7604662" y="2058827"/>
              <a:ext cx="995012" cy="209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900" b="1" dirty="0">
                  <a:solidFill>
                    <a:schemeClr val="bg1">
                      <a:lumMod val="85000"/>
                    </a:schemeClr>
                  </a:solidFill>
                </a:rPr>
                <a:t>검색어</a:t>
              </a:r>
              <a:r>
                <a:rPr kumimoji="1" lang="ko-KR" altLang="en-US" sz="900" b="1" dirty="0">
                  <a:solidFill>
                    <a:schemeClr val="bg1">
                      <a:lumMod val="85000"/>
                    </a:schemeClr>
                  </a:solidFill>
                </a:rPr>
                <a:t> 입력</a:t>
              </a:r>
              <a:endParaRPr kumimoji="1" lang="ko-Kore-KR" altLang="en-US" sz="9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C3684D2-2D4C-40D7-801D-0331150DB666}"/>
                </a:ext>
              </a:extLst>
            </p:cNvPr>
            <p:cNvSpPr txBox="1"/>
            <p:nvPr/>
          </p:nvSpPr>
          <p:spPr>
            <a:xfrm>
              <a:off x="5018778" y="2060800"/>
              <a:ext cx="28980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900" b="1" dirty="0"/>
                <a:t>~</a:t>
              </a:r>
              <a:endParaRPr kumimoji="1" lang="ko-Kore-KR" altLang="en-US" sz="900" b="1" dirty="0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B34E9534-EBEE-4FD7-AF25-1C9CB8371A86}"/>
                </a:ext>
              </a:extLst>
            </p:cNvPr>
            <p:cNvSpPr/>
            <p:nvPr/>
          </p:nvSpPr>
          <p:spPr>
            <a:xfrm>
              <a:off x="6877471" y="2065789"/>
              <a:ext cx="676642" cy="2028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900" b="1" dirty="0">
                  <a:solidFill>
                    <a:schemeClr val="bg1">
                      <a:lumMod val="85000"/>
                    </a:schemeClr>
                  </a:solidFill>
                </a:rPr>
                <a:t>이름</a:t>
              </a:r>
              <a:endParaRPr kumimoji="1" lang="ko-Kore-KR" altLang="en-US" sz="900" dirty="0"/>
            </a:p>
          </p:txBody>
        </p:sp>
        <p:sp>
          <p:nvSpPr>
            <p:cNvPr id="109" name="삼각형 75">
              <a:extLst>
                <a:ext uri="{FF2B5EF4-FFF2-40B4-BE49-F238E27FC236}">
                  <a16:creationId xmlns:a16="http://schemas.microsoft.com/office/drawing/2014/main" id="{A32339DC-1A14-4457-BBB4-8091FD5A00CF}"/>
                </a:ext>
              </a:extLst>
            </p:cNvPr>
            <p:cNvSpPr/>
            <p:nvPr/>
          </p:nvSpPr>
          <p:spPr>
            <a:xfrm rot="10800000">
              <a:off x="7374516" y="2119066"/>
              <a:ext cx="118808" cy="111695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41820381-0CF8-4036-B409-3778782705FF}"/>
                </a:ext>
              </a:extLst>
            </p:cNvPr>
            <p:cNvSpPr/>
            <p:nvPr/>
          </p:nvSpPr>
          <p:spPr>
            <a:xfrm>
              <a:off x="5234198" y="2080995"/>
              <a:ext cx="977263" cy="1723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ko-Kore-KR" sz="900" b="1" dirty="0">
                  <a:solidFill>
                    <a:schemeClr val="bg1">
                      <a:lumMod val="85000"/>
                    </a:schemeClr>
                  </a:solidFill>
                </a:rPr>
                <a:t>YYYY-MM-DD</a:t>
              </a:r>
              <a:endParaRPr kumimoji="1" lang="ko-Kore-KR" altLang="en-US" sz="9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1632F32-9135-4E4D-ACFC-F86754C07738}"/>
                </a:ext>
              </a:extLst>
            </p:cNvPr>
            <p:cNvSpPr txBox="1"/>
            <p:nvPr/>
          </p:nvSpPr>
          <p:spPr>
            <a:xfrm>
              <a:off x="8682585" y="2053001"/>
              <a:ext cx="430845" cy="230832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900" b="1" dirty="0"/>
                <a:t>검색</a:t>
              </a:r>
              <a:endParaRPr kumimoji="1" lang="ko-Kore-KR" altLang="en-US" sz="900" b="1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A68DB46-A96D-409F-9213-EB6EEDB13DFC}"/>
                </a:ext>
              </a:extLst>
            </p:cNvPr>
            <p:cNvSpPr txBox="1"/>
            <p:nvPr/>
          </p:nvSpPr>
          <p:spPr>
            <a:xfrm>
              <a:off x="9178576" y="2053001"/>
              <a:ext cx="448223" cy="23083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kumimoji="1" lang="ko-KR" altLang="en-US" sz="900" b="1">
                  <a:solidFill>
                    <a:schemeClr val="bg1"/>
                  </a:solidFill>
                </a:rPr>
                <a:t>초기화</a:t>
              </a:r>
              <a:endParaRPr kumimoji="1" lang="ko-Kore-KR" altLang="en-US" sz="9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12" name="표 15">
            <a:extLst>
              <a:ext uri="{FF2B5EF4-FFF2-40B4-BE49-F238E27FC236}">
                <a16:creationId xmlns:a16="http://schemas.microsoft.com/office/drawing/2014/main" id="{A5371E11-C4C9-4559-8F63-4B400C113F09}"/>
              </a:ext>
            </a:extLst>
          </p:cNvPr>
          <p:cNvGraphicFramePr>
            <a:graphicFrameLocks noGrp="1"/>
          </p:cNvGraphicFramePr>
          <p:nvPr/>
        </p:nvGraphicFramePr>
        <p:xfrm>
          <a:off x="1609969" y="2541834"/>
          <a:ext cx="8049144" cy="373137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24488">
                  <a:extLst>
                    <a:ext uri="{9D8B030D-6E8A-4147-A177-3AD203B41FA5}">
                      <a16:colId xmlns:a16="http://schemas.microsoft.com/office/drawing/2014/main" val="2115108376"/>
                    </a:ext>
                  </a:extLst>
                </a:gridCol>
                <a:gridCol w="629731">
                  <a:extLst>
                    <a:ext uri="{9D8B030D-6E8A-4147-A177-3AD203B41FA5}">
                      <a16:colId xmlns:a16="http://schemas.microsoft.com/office/drawing/2014/main" val="3390103709"/>
                    </a:ext>
                  </a:extLst>
                </a:gridCol>
                <a:gridCol w="852948">
                  <a:extLst>
                    <a:ext uri="{9D8B030D-6E8A-4147-A177-3AD203B41FA5}">
                      <a16:colId xmlns:a16="http://schemas.microsoft.com/office/drawing/2014/main" val="300519710"/>
                    </a:ext>
                  </a:extLst>
                </a:gridCol>
                <a:gridCol w="1145552">
                  <a:extLst>
                    <a:ext uri="{9D8B030D-6E8A-4147-A177-3AD203B41FA5}">
                      <a16:colId xmlns:a16="http://schemas.microsoft.com/office/drawing/2014/main" val="3868618929"/>
                    </a:ext>
                  </a:extLst>
                </a:gridCol>
                <a:gridCol w="925113">
                  <a:extLst>
                    <a:ext uri="{9D8B030D-6E8A-4147-A177-3AD203B41FA5}">
                      <a16:colId xmlns:a16="http://schemas.microsoft.com/office/drawing/2014/main" val="459530156"/>
                    </a:ext>
                  </a:extLst>
                </a:gridCol>
                <a:gridCol w="870240">
                  <a:extLst>
                    <a:ext uri="{9D8B030D-6E8A-4147-A177-3AD203B41FA5}">
                      <a16:colId xmlns:a16="http://schemas.microsoft.com/office/drawing/2014/main" val="3193349549"/>
                    </a:ext>
                  </a:extLst>
                </a:gridCol>
                <a:gridCol w="870240">
                  <a:extLst>
                    <a:ext uri="{9D8B030D-6E8A-4147-A177-3AD203B41FA5}">
                      <a16:colId xmlns:a16="http://schemas.microsoft.com/office/drawing/2014/main" val="2208564931"/>
                    </a:ext>
                  </a:extLst>
                </a:gridCol>
                <a:gridCol w="960592">
                  <a:extLst>
                    <a:ext uri="{9D8B030D-6E8A-4147-A177-3AD203B41FA5}">
                      <a16:colId xmlns:a16="http://schemas.microsoft.com/office/drawing/2014/main" val="3785456386"/>
                    </a:ext>
                  </a:extLst>
                </a:gridCol>
                <a:gridCol w="870240">
                  <a:extLst>
                    <a:ext uri="{9D8B030D-6E8A-4147-A177-3AD203B41FA5}">
                      <a16:colId xmlns:a16="http://schemas.microsoft.com/office/drawing/2014/main" val="1568420705"/>
                    </a:ext>
                  </a:extLst>
                </a:gridCol>
              </a:tblGrid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700" dirty="0"/>
                        <a:t>검사일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700" dirty="0"/>
                        <a:t>검사자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700" dirty="0"/>
                        <a:t>소속</a:t>
                      </a:r>
                      <a:r>
                        <a:rPr lang="ko-KR" altLang="en-US" sz="700" dirty="0"/>
                        <a:t> 경로당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700" dirty="0"/>
                        <a:t>전화번호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/>
                        <a:t>혈압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/>
                        <a:t>맥박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/>
                        <a:t>스트레스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700" dirty="0"/>
                        <a:t>담당</a:t>
                      </a:r>
                      <a:r>
                        <a:rPr lang="ko-KR" altLang="en-US" sz="700" dirty="0"/>
                        <a:t> 도우미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/>
                        <a:t>상세보기</a:t>
                      </a:r>
                      <a:endParaRPr lang="ko-Kore-KR" alt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7639280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2</a:t>
                      </a:r>
                      <a:r>
                        <a:rPr lang="en-US" altLang="ko-KR" sz="700" dirty="0"/>
                        <a:t>021-11-21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700" dirty="0"/>
                        <a:t>박준수</a:t>
                      </a:r>
                      <a:endParaRPr lang="en-US" altLang="ko-Kore-KR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AA </a:t>
                      </a:r>
                      <a:r>
                        <a:rPr lang="ko-KR" altLang="en-US" sz="700" dirty="0"/>
                        <a:t>경로당</a:t>
                      </a:r>
                      <a:endParaRPr lang="en-US" altLang="ko-Kore-KR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0</a:t>
                      </a:r>
                      <a:r>
                        <a:rPr lang="en-US" altLang="ko-KR" sz="700" dirty="0"/>
                        <a:t>10-1111-1111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5</a:t>
                      </a:r>
                      <a:r>
                        <a:rPr lang="en-US" altLang="ko-KR" sz="700" dirty="0"/>
                        <a:t>7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dirty="0"/>
                        <a:t>58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8</a:t>
                      </a:r>
                      <a:r>
                        <a:rPr lang="en-US" altLang="ko-KR" sz="700" dirty="0"/>
                        <a:t>6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700" dirty="0"/>
                        <a:t>조윤상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7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5716785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700" dirty="0"/>
                        <a:t>2</a:t>
                      </a:r>
                      <a:r>
                        <a:rPr lang="en-US" altLang="ko-KR" sz="700" dirty="0"/>
                        <a:t>021-11-21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700" dirty="0"/>
                        <a:t>김도현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AA </a:t>
                      </a:r>
                      <a:r>
                        <a:rPr lang="ko-KR" altLang="en-US" sz="700" dirty="0"/>
                        <a:t>경로당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700" dirty="0"/>
                        <a:t>0</a:t>
                      </a:r>
                      <a:r>
                        <a:rPr lang="en-US" altLang="ko-KR" sz="700" dirty="0"/>
                        <a:t>10-1111-1111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7</a:t>
                      </a:r>
                      <a:r>
                        <a:rPr lang="en-US" altLang="ko-KR" sz="700" dirty="0"/>
                        <a:t>5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3</a:t>
                      </a:r>
                      <a:r>
                        <a:rPr lang="en-US" altLang="ko-KR" sz="700" dirty="0"/>
                        <a:t>3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7</a:t>
                      </a:r>
                      <a:r>
                        <a:rPr lang="en-US" altLang="ko-KR" sz="700" dirty="0"/>
                        <a:t>7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700" dirty="0"/>
                        <a:t>조윤상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7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16433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2</a:t>
                      </a:r>
                      <a:r>
                        <a:rPr lang="en-US" altLang="ko-KR" sz="700" dirty="0"/>
                        <a:t>021-11-21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700" dirty="0"/>
                        <a:t>김보근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AA </a:t>
                      </a:r>
                      <a:r>
                        <a:rPr lang="ko-KR" altLang="en-US" sz="700" dirty="0"/>
                        <a:t>경로당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700" dirty="0"/>
                        <a:t>0</a:t>
                      </a:r>
                      <a:r>
                        <a:rPr lang="en-US" altLang="ko-KR" sz="700" dirty="0"/>
                        <a:t>10-1111-1111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7</a:t>
                      </a:r>
                      <a:r>
                        <a:rPr lang="en-US" altLang="ko-KR" sz="700" dirty="0"/>
                        <a:t>5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4</a:t>
                      </a:r>
                      <a:r>
                        <a:rPr lang="en-US" altLang="ko-KR" sz="700" dirty="0"/>
                        <a:t>4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5</a:t>
                      </a:r>
                      <a:r>
                        <a:rPr lang="en-US" altLang="ko-KR" sz="700" dirty="0"/>
                        <a:t>6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700" dirty="0"/>
                        <a:t>조윤상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7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2488534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2</a:t>
                      </a:r>
                      <a:r>
                        <a:rPr lang="en-US" altLang="ko-KR" sz="700" dirty="0"/>
                        <a:t>021-11-21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700" dirty="0"/>
                        <a:t>김다혜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AA </a:t>
                      </a:r>
                      <a:r>
                        <a:rPr lang="ko-KR" altLang="en-US" sz="700" dirty="0"/>
                        <a:t>경로당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0</a:t>
                      </a:r>
                      <a:r>
                        <a:rPr lang="en-US" altLang="ko-KR" sz="700" dirty="0"/>
                        <a:t>10-1111-1111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4</a:t>
                      </a:r>
                      <a:r>
                        <a:rPr lang="en-US" altLang="ko-KR" sz="700" dirty="0"/>
                        <a:t>5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7</a:t>
                      </a:r>
                      <a:r>
                        <a:rPr lang="en-US" altLang="ko-KR" sz="700" dirty="0"/>
                        <a:t>2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8</a:t>
                      </a:r>
                      <a:r>
                        <a:rPr lang="en-US" altLang="ko-KR" sz="700" dirty="0"/>
                        <a:t>7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700" dirty="0"/>
                        <a:t>조윤상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7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0141284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2</a:t>
                      </a:r>
                      <a:r>
                        <a:rPr lang="en-US" altLang="ko-KR" sz="700" dirty="0"/>
                        <a:t>021-11-21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700" dirty="0"/>
                        <a:t>옥명주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AA </a:t>
                      </a:r>
                      <a:r>
                        <a:rPr lang="ko-KR" altLang="en-US" sz="700" dirty="0"/>
                        <a:t>경로당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0</a:t>
                      </a:r>
                      <a:r>
                        <a:rPr lang="en-US" altLang="ko-KR" sz="700" dirty="0"/>
                        <a:t>10-1111-1111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8</a:t>
                      </a:r>
                      <a:r>
                        <a:rPr lang="en-US" altLang="ko-KR" sz="700" dirty="0"/>
                        <a:t>6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4</a:t>
                      </a:r>
                      <a:r>
                        <a:rPr lang="en-US" altLang="ko-KR" sz="700" dirty="0"/>
                        <a:t>5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2</a:t>
                      </a:r>
                      <a:r>
                        <a:rPr lang="en-US" altLang="ko-KR" sz="700" dirty="0"/>
                        <a:t>6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700" dirty="0"/>
                        <a:t>조윤상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7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039652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2</a:t>
                      </a:r>
                      <a:r>
                        <a:rPr lang="en-US" altLang="ko-KR" sz="700" dirty="0"/>
                        <a:t>021-11-21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700" dirty="0"/>
                        <a:t>이성원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AA </a:t>
                      </a:r>
                      <a:r>
                        <a:rPr lang="ko-KR" altLang="en-US" sz="700" dirty="0"/>
                        <a:t>경로당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0</a:t>
                      </a:r>
                      <a:r>
                        <a:rPr lang="en-US" altLang="ko-KR" sz="700" dirty="0"/>
                        <a:t>10-1111-1111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8</a:t>
                      </a:r>
                      <a:r>
                        <a:rPr lang="en-US" altLang="ko-KR" sz="700" dirty="0"/>
                        <a:t>7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4</a:t>
                      </a:r>
                      <a:r>
                        <a:rPr lang="en-US" altLang="ko-KR" sz="700" dirty="0"/>
                        <a:t>5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8</a:t>
                      </a:r>
                      <a:r>
                        <a:rPr lang="en-US" altLang="ko-KR" sz="700" dirty="0"/>
                        <a:t>4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700" dirty="0"/>
                        <a:t>조윤상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7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5064533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2</a:t>
                      </a:r>
                      <a:r>
                        <a:rPr lang="en-US" altLang="ko-KR" sz="700" dirty="0"/>
                        <a:t>021-11-20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700" dirty="0"/>
                        <a:t>이원근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AA </a:t>
                      </a:r>
                      <a:r>
                        <a:rPr lang="ko-KR" altLang="en-US" sz="700" dirty="0"/>
                        <a:t>경로당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0</a:t>
                      </a:r>
                      <a:r>
                        <a:rPr lang="en-US" altLang="ko-KR" sz="700" dirty="0"/>
                        <a:t>10-1111-1111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4</a:t>
                      </a:r>
                      <a:r>
                        <a:rPr lang="en-US" altLang="ko-KR" sz="700" dirty="0"/>
                        <a:t>8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2</a:t>
                      </a:r>
                      <a:r>
                        <a:rPr lang="en-US" altLang="ko-KR" sz="700" dirty="0"/>
                        <a:t>2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5</a:t>
                      </a:r>
                      <a:r>
                        <a:rPr lang="en-US" altLang="ko-KR" sz="700" dirty="0"/>
                        <a:t>7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700" dirty="0"/>
                        <a:t>조윤상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7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2134364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2</a:t>
                      </a:r>
                      <a:r>
                        <a:rPr lang="en-US" altLang="ko-KR" sz="700" dirty="0"/>
                        <a:t>021-11-20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700" dirty="0"/>
                        <a:t>김범준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AA </a:t>
                      </a:r>
                      <a:r>
                        <a:rPr lang="ko-KR" altLang="en-US" sz="700" dirty="0"/>
                        <a:t>경로당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0</a:t>
                      </a:r>
                      <a:r>
                        <a:rPr lang="en-US" altLang="ko-KR" sz="700" dirty="0"/>
                        <a:t>10-1111-1111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2</a:t>
                      </a:r>
                      <a:r>
                        <a:rPr lang="en-US" altLang="ko-KR" sz="700" dirty="0"/>
                        <a:t>3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7</a:t>
                      </a:r>
                      <a:r>
                        <a:rPr lang="en-US" altLang="ko-KR" sz="700" dirty="0"/>
                        <a:t>3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3</a:t>
                      </a:r>
                      <a:r>
                        <a:rPr lang="en-US" altLang="ko-KR" sz="700" dirty="0"/>
                        <a:t>6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700" dirty="0"/>
                        <a:t>조윤상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7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5724866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2</a:t>
                      </a:r>
                      <a:r>
                        <a:rPr lang="en-US" altLang="ko-KR" sz="700" dirty="0"/>
                        <a:t>021-11-20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700" dirty="0"/>
                        <a:t>최준영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AA </a:t>
                      </a:r>
                      <a:r>
                        <a:rPr lang="ko-KR" altLang="en-US" sz="700" dirty="0"/>
                        <a:t>경로당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0</a:t>
                      </a:r>
                      <a:r>
                        <a:rPr lang="en-US" altLang="ko-KR" sz="700" dirty="0"/>
                        <a:t>10-1111-1111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3</a:t>
                      </a:r>
                      <a:r>
                        <a:rPr lang="en-US" altLang="ko-KR" sz="700" dirty="0"/>
                        <a:t>5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4</a:t>
                      </a:r>
                      <a:r>
                        <a:rPr lang="en-US" altLang="ko-KR" sz="700" dirty="0"/>
                        <a:t>6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5</a:t>
                      </a:r>
                      <a:r>
                        <a:rPr lang="en-US" altLang="ko-KR" sz="700" dirty="0"/>
                        <a:t>7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700" dirty="0"/>
                        <a:t>이재하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7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2187918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2</a:t>
                      </a:r>
                      <a:r>
                        <a:rPr lang="en-US" altLang="ko-KR" sz="700" dirty="0"/>
                        <a:t>021-11-20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700" dirty="0"/>
                        <a:t>천용태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BB</a:t>
                      </a:r>
                      <a:r>
                        <a:rPr lang="ko-KR" altLang="en-US" sz="700" dirty="0"/>
                        <a:t> </a:t>
                      </a:r>
                      <a:r>
                        <a:rPr lang="ko-Kore-KR" altLang="en-US" sz="700" dirty="0"/>
                        <a:t>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0</a:t>
                      </a:r>
                      <a:r>
                        <a:rPr lang="en-US" altLang="ko-KR" sz="700" dirty="0"/>
                        <a:t>10-1111-1111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6</a:t>
                      </a:r>
                      <a:r>
                        <a:rPr lang="en-US" altLang="ko-KR" sz="700" dirty="0"/>
                        <a:t>2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8</a:t>
                      </a:r>
                      <a:r>
                        <a:rPr lang="en-US" altLang="ko-KR" sz="700" dirty="0"/>
                        <a:t>4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1</a:t>
                      </a:r>
                      <a:r>
                        <a:rPr lang="en-US" altLang="ko-KR" sz="700" dirty="0"/>
                        <a:t>5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700" dirty="0"/>
                        <a:t>이재하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7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1311614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2</a:t>
                      </a:r>
                      <a:r>
                        <a:rPr lang="en-US" altLang="ko-KR" sz="700" dirty="0"/>
                        <a:t>021-11-20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700" dirty="0"/>
                        <a:t>김춘자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BB</a:t>
                      </a:r>
                      <a:r>
                        <a:rPr lang="ko-KR" altLang="en-US" sz="700" dirty="0"/>
                        <a:t> </a:t>
                      </a:r>
                      <a:r>
                        <a:rPr lang="ko-Kore-KR" altLang="en-US" sz="700" dirty="0"/>
                        <a:t>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0</a:t>
                      </a:r>
                      <a:r>
                        <a:rPr lang="en-US" altLang="ko-KR" sz="700" dirty="0"/>
                        <a:t>10-1111-1111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5</a:t>
                      </a:r>
                      <a:r>
                        <a:rPr lang="en-US" altLang="ko-KR" sz="700" dirty="0"/>
                        <a:t>2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3</a:t>
                      </a:r>
                      <a:r>
                        <a:rPr lang="en-US" altLang="ko-KR" sz="700" dirty="0"/>
                        <a:t>4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3</a:t>
                      </a:r>
                      <a:r>
                        <a:rPr lang="en-US" altLang="ko-KR" sz="700" dirty="0"/>
                        <a:t>7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700" dirty="0"/>
                        <a:t>이재하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7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6815176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2</a:t>
                      </a:r>
                      <a:r>
                        <a:rPr lang="en-US" altLang="ko-KR" sz="700" dirty="0"/>
                        <a:t>021-11-19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700" dirty="0"/>
                        <a:t>이막춘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BB</a:t>
                      </a:r>
                      <a:r>
                        <a:rPr lang="ko-KR" altLang="en-US" sz="700" dirty="0"/>
                        <a:t> </a:t>
                      </a:r>
                      <a:r>
                        <a:rPr lang="ko-Kore-KR" altLang="en-US" sz="700" dirty="0"/>
                        <a:t>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0</a:t>
                      </a:r>
                      <a:r>
                        <a:rPr lang="en-US" altLang="ko-KR" sz="700" dirty="0"/>
                        <a:t>10-1111-1111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5</a:t>
                      </a:r>
                      <a:r>
                        <a:rPr lang="en-US" altLang="ko-KR" sz="700" dirty="0"/>
                        <a:t>4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5</a:t>
                      </a:r>
                      <a:r>
                        <a:rPr lang="en-US" altLang="ko-KR" sz="700" dirty="0"/>
                        <a:t>3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4</a:t>
                      </a:r>
                      <a:r>
                        <a:rPr lang="en-US" altLang="ko-KR" sz="700" dirty="0"/>
                        <a:t>3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700" dirty="0"/>
                        <a:t>이재하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7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9184389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2</a:t>
                      </a:r>
                      <a:r>
                        <a:rPr lang="en-US" altLang="ko-KR" sz="700" dirty="0"/>
                        <a:t>021-11-19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700" dirty="0"/>
                        <a:t>정복자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BB</a:t>
                      </a:r>
                      <a:r>
                        <a:rPr lang="ko-KR" altLang="en-US" sz="700" dirty="0"/>
                        <a:t> </a:t>
                      </a:r>
                      <a:r>
                        <a:rPr lang="ko-Kore-KR" altLang="en-US" sz="700" dirty="0"/>
                        <a:t>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0</a:t>
                      </a:r>
                      <a:r>
                        <a:rPr lang="en-US" altLang="ko-KR" sz="700" dirty="0"/>
                        <a:t>10-1111-1111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5</a:t>
                      </a:r>
                      <a:r>
                        <a:rPr lang="en-US" altLang="ko-KR" sz="700" dirty="0"/>
                        <a:t>3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9</a:t>
                      </a:r>
                      <a:r>
                        <a:rPr lang="en-US" altLang="ko-KR" sz="700" dirty="0"/>
                        <a:t>9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2</a:t>
                      </a:r>
                      <a:r>
                        <a:rPr lang="en-US" altLang="ko-KR" sz="700" dirty="0"/>
                        <a:t>4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700" dirty="0"/>
                        <a:t>이재하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7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2143184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2</a:t>
                      </a:r>
                      <a:r>
                        <a:rPr lang="en-US" altLang="ko-KR" sz="700" dirty="0"/>
                        <a:t>021-11-18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700" dirty="0"/>
                        <a:t>이순신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BB</a:t>
                      </a:r>
                      <a:r>
                        <a:rPr lang="ko-KR" altLang="en-US" sz="700" dirty="0"/>
                        <a:t> </a:t>
                      </a:r>
                      <a:r>
                        <a:rPr lang="ko-Kore-KR" altLang="en-US" sz="700" dirty="0"/>
                        <a:t>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0</a:t>
                      </a:r>
                      <a:r>
                        <a:rPr lang="en-US" altLang="ko-KR" sz="700" dirty="0"/>
                        <a:t>10-1111-1111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6</a:t>
                      </a:r>
                      <a:r>
                        <a:rPr lang="en-US" altLang="ko-KR" sz="700" dirty="0"/>
                        <a:t>2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8</a:t>
                      </a:r>
                      <a:r>
                        <a:rPr lang="en-US" altLang="ko-KR" sz="700" dirty="0"/>
                        <a:t>7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5</a:t>
                      </a:r>
                      <a:r>
                        <a:rPr lang="en-US" altLang="ko-KR" sz="700" dirty="0"/>
                        <a:t>3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700" dirty="0"/>
                        <a:t>세종대왕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7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0830268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2</a:t>
                      </a:r>
                      <a:r>
                        <a:rPr lang="en-US" altLang="ko-KR" sz="700" dirty="0"/>
                        <a:t>021-11-18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700" dirty="0"/>
                        <a:t>유관순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BB</a:t>
                      </a:r>
                      <a:r>
                        <a:rPr lang="ko-KR" altLang="en-US" sz="700" dirty="0"/>
                        <a:t> </a:t>
                      </a:r>
                      <a:r>
                        <a:rPr lang="ko-Kore-KR" altLang="en-US" sz="700" dirty="0"/>
                        <a:t>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0</a:t>
                      </a:r>
                      <a:r>
                        <a:rPr lang="en-US" altLang="ko-KR" sz="700" dirty="0"/>
                        <a:t>10-1111-1111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3</a:t>
                      </a:r>
                      <a:r>
                        <a:rPr lang="en-US" altLang="ko-KR" sz="700" dirty="0"/>
                        <a:t>4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3</a:t>
                      </a:r>
                      <a:r>
                        <a:rPr lang="en-US" altLang="ko-KR" sz="700" dirty="0"/>
                        <a:t>5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8</a:t>
                      </a:r>
                      <a:r>
                        <a:rPr lang="en-US" altLang="ko-KR" sz="700" dirty="0"/>
                        <a:t>0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700" dirty="0"/>
                        <a:t>세종대왕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7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0864098"/>
                  </a:ext>
                </a:extLst>
              </a:tr>
            </a:tbl>
          </a:graphicData>
        </a:graphic>
      </p:graphicFrame>
      <p:pic>
        <p:nvPicPr>
          <p:cNvPr id="56" name="그림 55" descr="테이블이(가) 표시된 사진&#10;&#10;자동 생성된 설명">
            <a:extLst>
              <a:ext uri="{FF2B5EF4-FFF2-40B4-BE49-F238E27FC236}">
                <a16:creationId xmlns:a16="http://schemas.microsoft.com/office/drawing/2014/main" id="{D385CC5D-5F02-4A9F-AA1F-B622B8E33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578" y="6304838"/>
            <a:ext cx="2734492" cy="25918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459F5C35-1F7B-4029-A478-8F917C205327}"/>
              </a:ext>
            </a:extLst>
          </p:cNvPr>
          <p:cNvSpPr txBox="1"/>
          <p:nvPr/>
        </p:nvSpPr>
        <p:spPr>
          <a:xfrm>
            <a:off x="10600944" y="466247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스마트타운 관리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6766BB7-C099-473A-A4F7-315673C445A9}"/>
              </a:ext>
            </a:extLst>
          </p:cNvPr>
          <p:cNvSpPr txBox="1"/>
          <p:nvPr/>
        </p:nvSpPr>
        <p:spPr>
          <a:xfrm>
            <a:off x="10594966" y="691193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AI </a:t>
            </a:r>
            <a:r>
              <a:rPr lang="ko-KR" altLang="en-US" sz="1000" dirty="0"/>
              <a:t>헬스케어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6DAB13F-ACAB-4776-8720-3234F18605C5}"/>
              </a:ext>
            </a:extLst>
          </p:cNvPr>
          <p:cNvSpPr txBox="1"/>
          <p:nvPr/>
        </p:nvSpPr>
        <p:spPr>
          <a:xfrm>
            <a:off x="10600944" y="904724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상세보기</a:t>
            </a: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7017498-0FE9-4D08-A114-68217F567FF2}"/>
              </a:ext>
            </a:extLst>
          </p:cNvPr>
          <p:cNvSpPr/>
          <p:nvPr/>
        </p:nvSpPr>
        <p:spPr>
          <a:xfrm>
            <a:off x="17059" y="1135676"/>
            <a:ext cx="9874370" cy="388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EB8E1C79-8070-46E7-BAB4-8421431E8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6" y="1146174"/>
            <a:ext cx="1151283" cy="370056"/>
          </a:xfrm>
          <a:prstGeom prst="rect">
            <a:avLst/>
          </a:prstGeom>
        </p:spPr>
      </p:pic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008D0775-BFBD-4365-84B5-214FE374181F}"/>
              </a:ext>
            </a:extLst>
          </p:cNvPr>
          <p:cNvSpPr/>
          <p:nvPr/>
        </p:nvSpPr>
        <p:spPr>
          <a:xfrm>
            <a:off x="1301070" y="1191952"/>
            <a:ext cx="19231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종합정보현황</a:t>
            </a: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2A9DC00-D315-4A11-8A38-86B4E793A65B}"/>
              </a:ext>
            </a:extLst>
          </p:cNvPr>
          <p:cNvSpPr/>
          <p:nvPr/>
        </p:nvSpPr>
        <p:spPr>
          <a:xfrm>
            <a:off x="3537571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독거노인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안심케어</a:t>
            </a: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1026A76D-EF02-47B2-8802-FDBCE57FFA6F}"/>
              </a:ext>
            </a:extLst>
          </p:cNvPr>
          <p:cNvSpPr/>
          <p:nvPr/>
        </p:nvSpPr>
        <p:spPr>
          <a:xfrm>
            <a:off x="5725600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스마트타운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관리</a:t>
            </a:r>
          </a:p>
        </p:txBody>
      </p:sp>
      <p:pic>
        <p:nvPicPr>
          <p:cNvPr id="132" name="그래픽 131" descr="단일 톱니바퀴 단색으로 채워진">
            <a:extLst>
              <a:ext uri="{FF2B5EF4-FFF2-40B4-BE49-F238E27FC236}">
                <a16:creationId xmlns:a16="http://schemas.microsoft.com/office/drawing/2014/main" id="{EC076CD7-55C2-4A16-AA7A-5A00ED9A3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3674" y="1162028"/>
            <a:ext cx="276426" cy="276426"/>
          </a:xfrm>
          <a:prstGeom prst="rect">
            <a:avLst/>
          </a:prstGeom>
        </p:spPr>
      </p:pic>
      <p:pic>
        <p:nvPicPr>
          <p:cNvPr id="133" name="그래픽 132" descr="돋보기 단색으로 채워진">
            <a:extLst>
              <a:ext uri="{FF2B5EF4-FFF2-40B4-BE49-F238E27FC236}">
                <a16:creationId xmlns:a16="http://schemas.microsoft.com/office/drawing/2014/main" id="{838B0826-8DB7-4DBC-B62D-1C44DDA03C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58142" y="1185185"/>
            <a:ext cx="248587" cy="248587"/>
          </a:xfrm>
          <a:prstGeom prst="rect">
            <a:avLst/>
          </a:prstGeom>
        </p:spPr>
      </p:pic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0A325D4A-586C-49C3-A4E9-5347548505DB}"/>
              </a:ext>
            </a:extLst>
          </p:cNvPr>
          <p:cNvSpPr/>
          <p:nvPr/>
        </p:nvSpPr>
        <p:spPr>
          <a:xfrm>
            <a:off x="9465545" y="1387357"/>
            <a:ext cx="507202" cy="13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rgbClr val="254699"/>
                </a:solidFill>
              </a:rPr>
              <a:t>설정</a:t>
            </a: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79CDD225-B9DF-4C15-ADD0-AE46CECF43F2}"/>
              </a:ext>
            </a:extLst>
          </p:cNvPr>
          <p:cNvSpPr/>
          <p:nvPr/>
        </p:nvSpPr>
        <p:spPr>
          <a:xfrm>
            <a:off x="9135626" y="1389035"/>
            <a:ext cx="507202" cy="13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rgbClr val="254699"/>
                </a:solidFill>
              </a:rPr>
              <a:t>검색</a:t>
            </a: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9E49DE76-A2AA-4A00-B558-D29CF3F5415D}"/>
              </a:ext>
            </a:extLst>
          </p:cNvPr>
          <p:cNvSpPr/>
          <p:nvPr/>
        </p:nvSpPr>
        <p:spPr>
          <a:xfrm>
            <a:off x="7731293" y="1202860"/>
            <a:ext cx="1481029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2021-11-22</a:t>
            </a:r>
            <a:r>
              <a:rPr lang="ko-KR" altLang="en-US" sz="800" b="1" dirty="0">
                <a:solidFill>
                  <a:schemeClr val="tx1"/>
                </a:solidFill>
              </a:rPr>
              <a:t> 월요일 </a:t>
            </a:r>
            <a:r>
              <a:rPr lang="en-US" altLang="ko-KR" sz="800" b="1" dirty="0">
                <a:solidFill>
                  <a:schemeClr val="tx1"/>
                </a:solidFill>
              </a:rPr>
              <a:t>21:56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90EF3194-2082-40D6-A470-510E0FD1945C}"/>
              </a:ext>
            </a:extLst>
          </p:cNvPr>
          <p:cNvSpPr/>
          <p:nvPr/>
        </p:nvSpPr>
        <p:spPr>
          <a:xfrm>
            <a:off x="20493" y="1545791"/>
            <a:ext cx="584655" cy="5114017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03CA9CF-E9E2-4D8C-9C53-CD96490381C9}"/>
              </a:ext>
            </a:extLst>
          </p:cNvPr>
          <p:cNvSpPr/>
          <p:nvPr/>
        </p:nvSpPr>
        <p:spPr>
          <a:xfrm>
            <a:off x="23491" y="1556120"/>
            <a:ext cx="570707" cy="5072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ko-KR" altLang="en-US" sz="700" b="1" dirty="0">
                <a:solidFill>
                  <a:srgbClr val="254699"/>
                </a:solidFill>
              </a:rPr>
              <a:t>헬스 케어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92D2527B-51C5-4A18-913C-579E4F2931F5}"/>
              </a:ext>
            </a:extLst>
          </p:cNvPr>
          <p:cNvSpPr/>
          <p:nvPr/>
        </p:nvSpPr>
        <p:spPr>
          <a:xfrm>
            <a:off x="25193" y="3388079"/>
            <a:ext cx="570707" cy="5072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ko-KR" altLang="en-US" sz="700" b="1" dirty="0">
                <a:solidFill>
                  <a:srgbClr val="254699"/>
                </a:solidFill>
              </a:rPr>
              <a:t>심신 케어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3A2F1CBD-5629-47AC-B290-45A915732558}"/>
              </a:ext>
            </a:extLst>
          </p:cNvPr>
          <p:cNvSpPr/>
          <p:nvPr/>
        </p:nvSpPr>
        <p:spPr>
          <a:xfrm>
            <a:off x="23061" y="3902220"/>
            <a:ext cx="570707" cy="5072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en-US" altLang="ko-KR" sz="700" b="1" dirty="0">
                <a:solidFill>
                  <a:srgbClr val="254699"/>
                </a:solidFill>
              </a:rPr>
              <a:t>QR </a:t>
            </a:r>
            <a:r>
              <a:rPr lang="ko-KR" altLang="en-US" sz="700" b="1" dirty="0">
                <a:solidFill>
                  <a:srgbClr val="254699"/>
                </a:solidFill>
              </a:rPr>
              <a:t>출입관리</a:t>
            </a:r>
            <a:endParaRPr lang="en-US" altLang="ko-KR" sz="700" b="1" dirty="0">
              <a:solidFill>
                <a:srgbClr val="254699"/>
              </a:solidFill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5F2D02-3176-4FE3-B8E5-D46E0C2B1697}"/>
              </a:ext>
            </a:extLst>
          </p:cNvPr>
          <p:cNvSpPr/>
          <p:nvPr/>
        </p:nvSpPr>
        <p:spPr>
          <a:xfrm>
            <a:off x="14403" y="4412576"/>
            <a:ext cx="578318" cy="5072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ko-KR" altLang="en-US" sz="700" b="1" dirty="0">
                <a:solidFill>
                  <a:srgbClr val="254699"/>
                </a:solidFill>
              </a:rPr>
              <a:t>화상 통화</a:t>
            </a:r>
          </a:p>
        </p:txBody>
      </p:sp>
      <p:pic>
        <p:nvPicPr>
          <p:cNvPr id="142" name="그래픽 141" descr="명상 단색으로 채워진">
            <a:extLst>
              <a:ext uri="{FF2B5EF4-FFF2-40B4-BE49-F238E27FC236}">
                <a16:creationId xmlns:a16="http://schemas.microsoft.com/office/drawing/2014/main" id="{A4EEC63B-57A7-4470-9C9F-4A020D57F6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504" y="3386572"/>
            <a:ext cx="402166" cy="402166"/>
          </a:xfrm>
          <a:prstGeom prst="rect">
            <a:avLst/>
          </a:prstGeom>
        </p:spPr>
      </p:pic>
      <p:pic>
        <p:nvPicPr>
          <p:cNvPr id="143" name="그래픽 142" descr="QR 코드 단색으로 채워진">
            <a:extLst>
              <a:ext uri="{FF2B5EF4-FFF2-40B4-BE49-F238E27FC236}">
                <a16:creationId xmlns:a16="http://schemas.microsoft.com/office/drawing/2014/main" id="{54301F5F-2F40-48F1-8A3C-B9FF4A47E9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8840" y="3920735"/>
            <a:ext cx="372889" cy="372889"/>
          </a:xfrm>
          <a:prstGeom prst="rect">
            <a:avLst/>
          </a:prstGeom>
        </p:spPr>
      </p:pic>
      <p:pic>
        <p:nvPicPr>
          <p:cNvPr id="144" name="그래픽 143" descr="온라인 모임 단색으로 채워진">
            <a:extLst>
              <a:ext uri="{FF2B5EF4-FFF2-40B4-BE49-F238E27FC236}">
                <a16:creationId xmlns:a16="http://schemas.microsoft.com/office/drawing/2014/main" id="{D85C0C72-6AA0-4780-88AA-AFCE91ADC3A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333" y="4440922"/>
            <a:ext cx="380717" cy="380717"/>
          </a:xfrm>
          <a:prstGeom prst="rect">
            <a:avLst/>
          </a:prstGeom>
        </p:spPr>
      </p:pic>
      <p:sp>
        <p:nvSpPr>
          <p:cNvPr id="145" name="사각형: 둥근 모서리 144">
            <a:extLst>
              <a:ext uri="{FF2B5EF4-FFF2-40B4-BE49-F238E27FC236}">
                <a16:creationId xmlns:a16="http://schemas.microsoft.com/office/drawing/2014/main" id="{D2478CAC-4DC5-4C56-88A8-FAB05B6179ED}"/>
              </a:ext>
            </a:extLst>
          </p:cNvPr>
          <p:cNvSpPr/>
          <p:nvPr/>
        </p:nvSpPr>
        <p:spPr>
          <a:xfrm>
            <a:off x="23256" y="2070261"/>
            <a:ext cx="573470" cy="13116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F483F43D-E189-4AEB-95C4-6E7F1CCCEB2C}"/>
              </a:ext>
            </a:extLst>
          </p:cNvPr>
          <p:cNvSpPr/>
          <p:nvPr/>
        </p:nvSpPr>
        <p:spPr>
          <a:xfrm>
            <a:off x="31164" y="2150191"/>
            <a:ext cx="570707" cy="5072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ko-KR" altLang="en-US" sz="700" b="1" dirty="0">
                <a:solidFill>
                  <a:srgbClr val="254699"/>
                </a:solidFill>
              </a:rPr>
              <a:t>전체 보기</a:t>
            </a:r>
          </a:p>
        </p:txBody>
      </p:sp>
      <p:pic>
        <p:nvPicPr>
          <p:cNvPr id="147" name="그래픽 146" descr="모니터 단색으로 채워진">
            <a:extLst>
              <a:ext uri="{FF2B5EF4-FFF2-40B4-BE49-F238E27FC236}">
                <a16:creationId xmlns:a16="http://schemas.microsoft.com/office/drawing/2014/main" id="{71334E96-E7E7-4BC6-B5A5-E89486FBF94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1923" y="2123192"/>
            <a:ext cx="450533" cy="450533"/>
          </a:xfrm>
          <a:prstGeom prst="rect">
            <a:avLst/>
          </a:prstGeom>
        </p:spPr>
      </p:pic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BED1FB2-7786-414F-AF85-B72B3CD29A0E}"/>
              </a:ext>
            </a:extLst>
          </p:cNvPr>
          <p:cNvSpPr/>
          <p:nvPr/>
        </p:nvSpPr>
        <p:spPr>
          <a:xfrm>
            <a:off x="29251" y="2665839"/>
            <a:ext cx="570707" cy="5072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ko-KR" altLang="en-US" sz="700" b="1" dirty="0">
                <a:solidFill>
                  <a:srgbClr val="254699"/>
                </a:solidFill>
              </a:rPr>
              <a:t>개별 보기</a:t>
            </a:r>
          </a:p>
        </p:txBody>
      </p:sp>
      <p:pic>
        <p:nvPicPr>
          <p:cNvPr id="149" name="그래픽 148" descr="사용자 단색으로 채워진">
            <a:extLst>
              <a:ext uri="{FF2B5EF4-FFF2-40B4-BE49-F238E27FC236}">
                <a16:creationId xmlns:a16="http://schemas.microsoft.com/office/drawing/2014/main" id="{7B2C0F15-BC09-4E0B-8A36-C453D6AE0AD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1102" y="2663063"/>
            <a:ext cx="403490" cy="403490"/>
          </a:xfrm>
          <a:prstGeom prst="rect">
            <a:avLst/>
          </a:prstGeom>
        </p:spPr>
      </p:pic>
      <p:pic>
        <p:nvPicPr>
          <p:cNvPr id="150" name="그래픽 149" descr="실행 단색으로 채워진">
            <a:extLst>
              <a:ext uri="{FF2B5EF4-FFF2-40B4-BE49-F238E27FC236}">
                <a16:creationId xmlns:a16="http://schemas.microsoft.com/office/drawing/2014/main" id="{7D7349D6-A0CC-406C-B87C-9C2570E2429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9035" y="1584537"/>
            <a:ext cx="359875" cy="359875"/>
          </a:xfrm>
          <a:prstGeom prst="rect">
            <a:avLst/>
          </a:prstGeom>
        </p:spPr>
      </p:pic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F77CC3BD-F955-4E2F-B3A5-5BA2BEF00F0E}"/>
              </a:ext>
            </a:extLst>
          </p:cNvPr>
          <p:cNvSpPr/>
          <p:nvPr/>
        </p:nvSpPr>
        <p:spPr>
          <a:xfrm>
            <a:off x="648231" y="1556120"/>
            <a:ext cx="750357" cy="5114017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27E6421C-9742-4D6D-BEC7-4C57EE45AE5A}"/>
              </a:ext>
            </a:extLst>
          </p:cNvPr>
          <p:cNvSpPr/>
          <p:nvPr/>
        </p:nvSpPr>
        <p:spPr>
          <a:xfrm>
            <a:off x="648231" y="1556120"/>
            <a:ext cx="750357" cy="31640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00</a:t>
            </a:r>
            <a:r>
              <a:rPr lang="ko-KR" altLang="en-US" sz="800" dirty="0"/>
              <a:t> 경로당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77B578AD-E1B9-4B60-8BAE-E13545E03A05}"/>
              </a:ext>
            </a:extLst>
          </p:cNvPr>
          <p:cNvSpPr/>
          <p:nvPr/>
        </p:nvSpPr>
        <p:spPr>
          <a:xfrm>
            <a:off x="650792" y="1887193"/>
            <a:ext cx="750357" cy="31640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00</a:t>
            </a:r>
            <a:r>
              <a:rPr lang="ko-KR" altLang="en-US" sz="800" dirty="0"/>
              <a:t> 경로당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34AD1E7E-797E-4971-9EDB-1FCDD6D38C74}"/>
              </a:ext>
            </a:extLst>
          </p:cNvPr>
          <p:cNvSpPr/>
          <p:nvPr/>
        </p:nvSpPr>
        <p:spPr>
          <a:xfrm>
            <a:off x="648236" y="2186736"/>
            <a:ext cx="750357" cy="31640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00</a:t>
            </a:r>
            <a:r>
              <a:rPr lang="ko-KR" altLang="en-US" sz="800" dirty="0"/>
              <a:t> 경로당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91543F6-4814-43DB-AAF4-B082CA65A8D2}"/>
              </a:ext>
            </a:extLst>
          </p:cNvPr>
          <p:cNvSpPr/>
          <p:nvPr/>
        </p:nvSpPr>
        <p:spPr>
          <a:xfrm>
            <a:off x="653489" y="2507305"/>
            <a:ext cx="750357" cy="31640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00</a:t>
            </a:r>
            <a:r>
              <a:rPr lang="ko-KR" altLang="en-US" sz="800" dirty="0"/>
              <a:t> 경로당</a:t>
            </a: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7CAEA282-E0FF-43B0-9719-E6B491D61881}"/>
              </a:ext>
            </a:extLst>
          </p:cNvPr>
          <p:cNvSpPr/>
          <p:nvPr/>
        </p:nvSpPr>
        <p:spPr>
          <a:xfrm>
            <a:off x="658745" y="2827868"/>
            <a:ext cx="750357" cy="31640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00</a:t>
            </a:r>
            <a:r>
              <a:rPr lang="ko-KR" altLang="en-US" sz="800" dirty="0"/>
              <a:t> 경로당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42864A9E-E067-4BEA-AB1E-2C00B1438786}"/>
              </a:ext>
            </a:extLst>
          </p:cNvPr>
          <p:cNvSpPr/>
          <p:nvPr/>
        </p:nvSpPr>
        <p:spPr>
          <a:xfrm>
            <a:off x="653494" y="3137921"/>
            <a:ext cx="750357" cy="31640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00</a:t>
            </a:r>
            <a:r>
              <a:rPr lang="ko-KR" altLang="en-US" sz="800" dirty="0"/>
              <a:t> 경로당</a:t>
            </a: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5ECE19AB-8F8B-4259-9E3C-827C5824398B}"/>
              </a:ext>
            </a:extLst>
          </p:cNvPr>
          <p:cNvSpPr/>
          <p:nvPr/>
        </p:nvSpPr>
        <p:spPr>
          <a:xfrm>
            <a:off x="653488" y="3453234"/>
            <a:ext cx="750357" cy="31640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00</a:t>
            </a:r>
            <a:r>
              <a:rPr lang="ko-KR" altLang="en-US" sz="800" dirty="0"/>
              <a:t> 경로당</a:t>
            </a: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B603EA92-0589-49E0-9568-38698EB050C7}"/>
              </a:ext>
            </a:extLst>
          </p:cNvPr>
          <p:cNvSpPr/>
          <p:nvPr/>
        </p:nvSpPr>
        <p:spPr>
          <a:xfrm>
            <a:off x="658744" y="3773797"/>
            <a:ext cx="750357" cy="31640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00</a:t>
            </a:r>
            <a:r>
              <a:rPr lang="ko-KR" altLang="en-US" sz="800" dirty="0"/>
              <a:t> 경로당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5D616A21-01D4-4D8D-B880-5B86505FADBB}"/>
              </a:ext>
            </a:extLst>
          </p:cNvPr>
          <p:cNvSpPr/>
          <p:nvPr/>
        </p:nvSpPr>
        <p:spPr>
          <a:xfrm>
            <a:off x="653493" y="4083850"/>
            <a:ext cx="750357" cy="31640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00</a:t>
            </a:r>
            <a:r>
              <a:rPr lang="ko-KR" altLang="en-US" sz="800" dirty="0"/>
              <a:t> 경로당</a:t>
            </a: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9374E30C-D5DF-40FF-B00E-FB7029691065}"/>
              </a:ext>
            </a:extLst>
          </p:cNvPr>
          <p:cNvSpPr/>
          <p:nvPr/>
        </p:nvSpPr>
        <p:spPr>
          <a:xfrm>
            <a:off x="658746" y="4404419"/>
            <a:ext cx="750357" cy="31640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00</a:t>
            </a:r>
            <a:r>
              <a:rPr lang="ko-KR" altLang="en-US" sz="800" dirty="0"/>
              <a:t> 경로당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E9F788B-1FCD-47CC-A12B-40C3F87B9172}"/>
              </a:ext>
            </a:extLst>
          </p:cNvPr>
          <p:cNvSpPr/>
          <p:nvPr/>
        </p:nvSpPr>
        <p:spPr>
          <a:xfrm>
            <a:off x="653492" y="4724982"/>
            <a:ext cx="750357" cy="31640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00</a:t>
            </a:r>
            <a:r>
              <a:rPr lang="ko-KR" altLang="en-US" sz="800" dirty="0"/>
              <a:t> 경로당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96A12819-325C-4046-A77C-8448F6747643}"/>
              </a:ext>
            </a:extLst>
          </p:cNvPr>
          <p:cNvSpPr/>
          <p:nvPr/>
        </p:nvSpPr>
        <p:spPr>
          <a:xfrm>
            <a:off x="658751" y="5035035"/>
            <a:ext cx="750357" cy="31640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00</a:t>
            </a:r>
            <a:r>
              <a:rPr lang="ko-KR" altLang="en-US" sz="800" dirty="0"/>
              <a:t> 경로당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E2665EB-4B8B-46A6-AF55-1B0F293C5325}"/>
              </a:ext>
            </a:extLst>
          </p:cNvPr>
          <p:cNvSpPr/>
          <p:nvPr/>
        </p:nvSpPr>
        <p:spPr>
          <a:xfrm>
            <a:off x="656054" y="5360850"/>
            <a:ext cx="750357" cy="31640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00</a:t>
            </a:r>
            <a:r>
              <a:rPr lang="ko-KR" altLang="en-US" sz="800" dirty="0"/>
              <a:t> 경로당</a:t>
            </a: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3502C9A-660C-4005-80E4-F2E8CB58A45E}"/>
              </a:ext>
            </a:extLst>
          </p:cNvPr>
          <p:cNvSpPr/>
          <p:nvPr/>
        </p:nvSpPr>
        <p:spPr>
          <a:xfrm>
            <a:off x="653492" y="5681419"/>
            <a:ext cx="750357" cy="31640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00</a:t>
            </a:r>
            <a:r>
              <a:rPr lang="ko-KR" altLang="en-US" sz="800" dirty="0"/>
              <a:t> 경로당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D1627883-DB6A-4755-8361-7566171750EC}"/>
              </a:ext>
            </a:extLst>
          </p:cNvPr>
          <p:cNvSpPr/>
          <p:nvPr/>
        </p:nvSpPr>
        <p:spPr>
          <a:xfrm>
            <a:off x="656053" y="6001982"/>
            <a:ext cx="750357" cy="31640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00</a:t>
            </a:r>
            <a:r>
              <a:rPr lang="ko-KR" altLang="en-US" sz="800" dirty="0"/>
              <a:t> 경로당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99C93E51-C065-46FD-9D51-2FBFCAD27768}"/>
              </a:ext>
            </a:extLst>
          </p:cNvPr>
          <p:cNvSpPr/>
          <p:nvPr/>
        </p:nvSpPr>
        <p:spPr>
          <a:xfrm>
            <a:off x="653497" y="6312035"/>
            <a:ext cx="750357" cy="31640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00</a:t>
            </a:r>
            <a:r>
              <a:rPr lang="ko-KR" altLang="en-US" sz="800" dirty="0"/>
              <a:t> 경로당</a:t>
            </a:r>
          </a:p>
        </p:txBody>
      </p:sp>
    </p:spTree>
    <p:extLst>
      <p:ext uri="{BB962C8B-B14F-4D97-AF65-F5344CB8AC3E}">
        <p14:creationId xmlns:p14="http://schemas.microsoft.com/office/powerpoint/2010/main" val="747563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D90B3298-6043-432F-9E32-F982BEC07778}"/>
              </a:ext>
            </a:extLst>
          </p:cNvPr>
          <p:cNvSpPr/>
          <p:nvPr/>
        </p:nvSpPr>
        <p:spPr>
          <a:xfrm>
            <a:off x="17059" y="1135676"/>
            <a:ext cx="9874370" cy="55517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F4F0629E-6EA3-49F9-B02F-35226D386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3952" y="111760"/>
            <a:ext cx="2288403" cy="664464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8D10B10B-1C92-4808-9715-7FC50F86D140}"/>
              </a:ext>
            </a:extLst>
          </p:cNvPr>
          <p:cNvSpPr txBox="1"/>
          <p:nvPr/>
        </p:nvSpPr>
        <p:spPr>
          <a:xfrm>
            <a:off x="10591494" y="176249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…</a:t>
            </a:r>
            <a:endParaRPr lang="ko-KR" altLang="en-US" sz="1000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173B142-EB75-4B17-AB8B-83AE24466341}"/>
              </a:ext>
            </a:extLst>
          </p:cNvPr>
          <p:cNvSpPr/>
          <p:nvPr/>
        </p:nvSpPr>
        <p:spPr>
          <a:xfrm>
            <a:off x="1500555" y="1583699"/>
            <a:ext cx="8349948" cy="50730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AAFAE76-B69A-4604-B131-DA329AA2A2AA}"/>
              </a:ext>
            </a:extLst>
          </p:cNvPr>
          <p:cNvSpPr/>
          <p:nvPr/>
        </p:nvSpPr>
        <p:spPr>
          <a:xfrm>
            <a:off x="1609554" y="1622869"/>
            <a:ext cx="2782107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AI </a:t>
            </a:r>
            <a:r>
              <a:rPr lang="ko-KR" altLang="en-US" sz="1200" b="1" dirty="0">
                <a:solidFill>
                  <a:schemeClr val="tx1"/>
                </a:solidFill>
              </a:rPr>
              <a:t>헬스케어 상세보기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6333D8A-8C5F-4502-B3C6-01C1FA4FD2B1}"/>
              </a:ext>
            </a:extLst>
          </p:cNvPr>
          <p:cNvSpPr txBox="1"/>
          <p:nvPr/>
        </p:nvSpPr>
        <p:spPr>
          <a:xfrm>
            <a:off x="3197746" y="1646559"/>
            <a:ext cx="10483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경로당 전체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0156248-6EE1-4B6F-A7C5-4C0BED4A6E5B}"/>
              </a:ext>
            </a:extLst>
          </p:cNvPr>
          <p:cNvSpPr txBox="1"/>
          <p:nvPr/>
        </p:nvSpPr>
        <p:spPr>
          <a:xfrm>
            <a:off x="4067827" y="6283412"/>
            <a:ext cx="43743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/>
              <a:t>&lt;</a:t>
            </a:r>
            <a:r>
              <a:rPr kumimoji="1" lang="ko-KR" altLang="en-US" sz="1000" dirty="0"/>
              <a:t>  </a:t>
            </a:r>
            <a:r>
              <a:rPr kumimoji="1" lang="en-US" altLang="ko-KR" sz="1000" dirty="0"/>
              <a:t>1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2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3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4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5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6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7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8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9 10 &gt;</a:t>
            </a:r>
            <a:endParaRPr kumimoji="1" lang="ko-Kore-KR" altLang="en-US" sz="10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A23B6E9-CF58-46E2-BE02-21FB3C5A3087}"/>
              </a:ext>
            </a:extLst>
          </p:cNvPr>
          <p:cNvGrpSpPr/>
          <p:nvPr/>
        </p:nvGrpSpPr>
        <p:grpSpPr>
          <a:xfrm>
            <a:off x="1609554" y="1985474"/>
            <a:ext cx="8049144" cy="382835"/>
            <a:chOff x="3378878" y="1985474"/>
            <a:chExt cx="6324521" cy="382835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3458AC6-67F4-44E8-A119-0D84B2ACF924}"/>
                </a:ext>
              </a:extLst>
            </p:cNvPr>
            <p:cNvSpPr/>
            <p:nvPr/>
          </p:nvSpPr>
          <p:spPr>
            <a:xfrm>
              <a:off x="3404104" y="1985474"/>
              <a:ext cx="6299295" cy="38283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6DD87A9F-751B-449E-B4D6-F574A3D4D3BD}"/>
                </a:ext>
              </a:extLst>
            </p:cNvPr>
            <p:cNvSpPr/>
            <p:nvPr/>
          </p:nvSpPr>
          <p:spPr>
            <a:xfrm>
              <a:off x="4058368" y="2090020"/>
              <a:ext cx="977263" cy="1723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ko-Kore-KR" sz="900" b="1" dirty="0">
                  <a:solidFill>
                    <a:schemeClr val="bg1">
                      <a:lumMod val="85000"/>
                    </a:schemeClr>
                  </a:solidFill>
                </a:rPr>
                <a:t>YYYY-MM-DD</a:t>
              </a:r>
              <a:endParaRPr kumimoji="1" lang="ko-Kore-KR" altLang="en-US" sz="9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DA8BED3-72E8-45AA-A6A1-B7E248C6E3CB}"/>
                </a:ext>
              </a:extLst>
            </p:cNvPr>
            <p:cNvSpPr txBox="1"/>
            <p:nvPr/>
          </p:nvSpPr>
          <p:spPr>
            <a:xfrm>
              <a:off x="3378878" y="2079819"/>
              <a:ext cx="70775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900" b="1" dirty="0"/>
                <a:t>기간</a:t>
              </a:r>
              <a:r>
                <a:rPr kumimoji="1" lang="ko-KR" altLang="en-US" sz="900" b="1" dirty="0"/>
                <a:t> 검색</a:t>
              </a:r>
              <a:endParaRPr kumimoji="1" lang="ko-Kore-KR" altLang="en-US" sz="900" b="1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F7B64F2-8601-413E-8703-F58CA64FBF36}"/>
                </a:ext>
              </a:extLst>
            </p:cNvPr>
            <p:cNvSpPr txBox="1"/>
            <p:nvPr/>
          </p:nvSpPr>
          <p:spPr>
            <a:xfrm>
              <a:off x="6267476" y="2064721"/>
              <a:ext cx="10186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900" b="1" dirty="0"/>
                <a:t>단어</a:t>
              </a:r>
              <a:r>
                <a:rPr kumimoji="1" lang="ko-KR" altLang="en-US" sz="900" b="1" dirty="0"/>
                <a:t> 검색</a:t>
              </a:r>
              <a:endParaRPr kumimoji="1" lang="ko-Kore-KR" altLang="en-US" sz="900" b="1" dirty="0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F26A375-E62F-4802-9941-55F086E26592}"/>
                </a:ext>
              </a:extLst>
            </p:cNvPr>
            <p:cNvSpPr/>
            <p:nvPr/>
          </p:nvSpPr>
          <p:spPr>
            <a:xfrm>
              <a:off x="7604662" y="2058827"/>
              <a:ext cx="995012" cy="209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900" b="1" dirty="0">
                  <a:solidFill>
                    <a:schemeClr val="bg1">
                      <a:lumMod val="85000"/>
                    </a:schemeClr>
                  </a:solidFill>
                </a:rPr>
                <a:t>검색어</a:t>
              </a:r>
              <a:r>
                <a:rPr kumimoji="1" lang="ko-KR" altLang="en-US" sz="900" b="1" dirty="0">
                  <a:solidFill>
                    <a:schemeClr val="bg1">
                      <a:lumMod val="85000"/>
                    </a:schemeClr>
                  </a:solidFill>
                </a:rPr>
                <a:t> 입력</a:t>
              </a:r>
              <a:endParaRPr kumimoji="1" lang="ko-Kore-KR" altLang="en-US" sz="9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C3684D2-2D4C-40D7-801D-0331150DB666}"/>
                </a:ext>
              </a:extLst>
            </p:cNvPr>
            <p:cNvSpPr txBox="1"/>
            <p:nvPr/>
          </p:nvSpPr>
          <p:spPr>
            <a:xfrm>
              <a:off x="5018778" y="2060800"/>
              <a:ext cx="28980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900" b="1" dirty="0"/>
                <a:t>~</a:t>
              </a:r>
              <a:endParaRPr kumimoji="1" lang="ko-Kore-KR" altLang="en-US" sz="900" b="1" dirty="0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B34E9534-EBEE-4FD7-AF25-1C9CB8371A86}"/>
                </a:ext>
              </a:extLst>
            </p:cNvPr>
            <p:cNvSpPr/>
            <p:nvPr/>
          </p:nvSpPr>
          <p:spPr>
            <a:xfrm>
              <a:off x="6877471" y="2065789"/>
              <a:ext cx="676642" cy="2028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900" b="1" dirty="0">
                  <a:solidFill>
                    <a:schemeClr val="bg1">
                      <a:lumMod val="85000"/>
                    </a:schemeClr>
                  </a:solidFill>
                </a:rPr>
                <a:t>이름</a:t>
              </a:r>
              <a:endParaRPr kumimoji="1" lang="ko-Kore-KR" altLang="en-US" sz="900" dirty="0"/>
            </a:p>
          </p:txBody>
        </p:sp>
        <p:sp>
          <p:nvSpPr>
            <p:cNvPr id="109" name="삼각형 75">
              <a:extLst>
                <a:ext uri="{FF2B5EF4-FFF2-40B4-BE49-F238E27FC236}">
                  <a16:creationId xmlns:a16="http://schemas.microsoft.com/office/drawing/2014/main" id="{A32339DC-1A14-4457-BBB4-8091FD5A00CF}"/>
                </a:ext>
              </a:extLst>
            </p:cNvPr>
            <p:cNvSpPr/>
            <p:nvPr/>
          </p:nvSpPr>
          <p:spPr>
            <a:xfrm rot="10800000">
              <a:off x="7374516" y="2119066"/>
              <a:ext cx="118808" cy="111695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41820381-0CF8-4036-B409-3778782705FF}"/>
                </a:ext>
              </a:extLst>
            </p:cNvPr>
            <p:cNvSpPr/>
            <p:nvPr/>
          </p:nvSpPr>
          <p:spPr>
            <a:xfrm>
              <a:off x="5234198" y="2080995"/>
              <a:ext cx="977263" cy="1723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en-US" altLang="ko-Kore-KR" sz="900" b="1" dirty="0">
                  <a:solidFill>
                    <a:schemeClr val="bg1">
                      <a:lumMod val="85000"/>
                    </a:schemeClr>
                  </a:solidFill>
                </a:rPr>
                <a:t>YYYY-MM-DD</a:t>
              </a:r>
              <a:endParaRPr kumimoji="1" lang="ko-Kore-KR" altLang="en-US" sz="9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1632F32-9135-4E4D-ACFC-F86754C07738}"/>
                </a:ext>
              </a:extLst>
            </p:cNvPr>
            <p:cNvSpPr txBox="1"/>
            <p:nvPr/>
          </p:nvSpPr>
          <p:spPr>
            <a:xfrm>
              <a:off x="8682585" y="2053001"/>
              <a:ext cx="430845" cy="230832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900" b="1" dirty="0"/>
                <a:t>검색</a:t>
              </a:r>
              <a:endParaRPr kumimoji="1" lang="ko-Kore-KR" altLang="en-US" sz="900" b="1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A68DB46-A96D-409F-9213-EB6EEDB13DFC}"/>
                </a:ext>
              </a:extLst>
            </p:cNvPr>
            <p:cNvSpPr txBox="1"/>
            <p:nvPr/>
          </p:nvSpPr>
          <p:spPr>
            <a:xfrm>
              <a:off x="9178576" y="2053001"/>
              <a:ext cx="448223" cy="23083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kumimoji="1" lang="ko-KR" altLang="en-US" sz="900" b="1">
                  <a:solidFill>
                    <a:schemeClr val="bg1"/>
                  </a:solidFill>
                </a:rPr>
                <a:t>초기화</a:t>
              </a:r>
              <a:endParaRPr kumimoji="1" lang="ko-Kore-KR" altLang="en-US" sz="9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12" name="표 15">
            <a:extLst>
              <a:ext uri="{FF2B5EF4-FFF2-40B4-BE49-F238E27FC236}">
                <a16:creationId xmlns:a16="http://schemas.microsoft.com/office/drawing/2014/main" id="{A5371E11-C4C9-4559-8F63-4B400C113F09}"/>
              </a:ext>
            </a:extLst>
          </p:cNvPr>
          <p:cNvGraphicFramePr>
            <a:graphicFrameLocks noGrp="1"/>
          </p:cNvGraphicFramePr>
          <p:nvPr/>
        </p:nvGraphicFramePr>
        <p:xfrm>
          <a:off x="1609969" y="2541834"/>
          <a:ext cx="8049144" cy="3731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488">
                  <a:extLst>
                    <a:ext uri="{9D8B030D-6E8A-4147-A177-3AD203B41FA5}">
                      <a16:colId xmlns:a16="http://schemas.microsoft.com/office/drawing/2014/main" val="2115108376"/>
                    </a:ext>
                  </a:extLst>
                </a:gridCol>
                <a:gridCol w="629731">
                  <a:extLst>
                    <a:ext uri="{9D8B030D-6E8A-4147-A177-3AD203B41FA5}">
                      <a16:colId xmlns:a16="http://schemas.microsoft.com/office/drawing/2014/main" val="3390103709"/>
                    </a:ext>
                  </a:extLst>
                </a:gridCol>
                <a:gridCol w="852948">
                  <a:extLst>
                    <a:ext uri="{9D8B030D-6E8A-4147-A177-3AD203B41FA5}">
                      <a16:colId xmlns:a16="http://schemas.microsoft.com/office/drawing/2014/main" val="300519710"/>
                    </a:ext>
                  </a:extLst>
                </a:gridCol>
                <a:gridCol w="1145552">
                  <a:extLst>
                    <a:ext uri="{9D8B030D-6E8A-4147-A177-3AD203B41FA5}">
                      <a16:colId xmlns:a16="http://schemas.microsoft.com/office/drawing/2014/main" val="3868618929"/>
                    </a:ext>
                  </a:extLst>
                </a:gridCol>
                <a:gridCol w="925113">
                  <a:extLst>
                    <a:ext uri="{9D8B030D-6E8A-4147-A177-3AD203B41FA5}">
                      <a16:colId xmlns:a16="http://schemas.microsoft.com/office/drawing/2014/main" val="459530156"/>
                    </a:ext>
                  </a:extLst>
                </a:gridCol>
                <a:gridCol w="870240">
                  <a:extLst>
                    <a:ext uri="{9D8B030D-6E8A-4147-A177-3AD203B41FA5}">
                      <a16:colId xmlns:a16="http://schemas.microsoft.com/office/drawing/2014/main" val="3193349549"/>
                    </a:ext>
                  </a:extLst>
                </a:gridCol>
                <a:gridCol w="870240">
                  <a:extLst>
                    <a:ext uri="{9D8B030D-6E8A-4147-A177-3AD203B41FA5}">
                      <a16:colId xmlns:a16="http://schemas.microsoft.com/office/drawing/2014/main" val="2208564931"/>
                    </a:ext>
                  </a:extLst>
                </a:gridCol>
                <a:gridCol w="960592">
                  <a:extLst>
                    <a:ext uri="{9D8B030D-6E8A-4147-A177-3AD203B41FA5}">
                      <a16:colId xmlns:a16="http://schemas.microsoft.com/office/drawing/2014/main" val="3785456386"/>
                    </a:ext>
                  </a:extLst>
                </a:gridCol>
                <a:gridCol w="870240">
                  <a:extLst>
                    <a:ext uri="{9D8B030D-6E8A-4147-A177-3AD203B41FA5}">
                      <a16:colId xmlns:a16="http://schemas.microsoft.com/office/drawing/2014/main" val="1568420705"/>
                    </a:ext>
                  </a:extLst>
                </a:gridCol>
              </a:tblGrid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검사일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검사자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소속</a:t>
                      </a:r>
                      <a:r>
                        <a:rPr lang="ko-KR" altLang="en-US" sz="600" dirty="0"/>
                        <a:t> 경로당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전화번호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dirty="0"/>
                        <a:t>혈압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dirty="0"/>
                        <a:t>맥박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dirty="0"/>
                        <a:t>스트레스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담당</a:t>
                      </a:r>
                      <a:r>
                        <a:rPr lang="ko-KR" altLang="en-US" sz="600" dirty="0"/>
                        <a:t> 도우미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dirty="0"/>
                        <a:t>상세보기</a:t>
                      </a:r>
                      <a:endParaRPr lang="ko-Kore-KR" altLang="en-US" sz="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7639280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021-11-21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박준수</a:t>
                      </a:r>
                      <a:endParaRPr lang="en-US" altLang="ko-Kore-KR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en-US" altLang="ko-Kore-KR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5</a:t>
                      </a:r>
                      <a:r>
                        <a:rPr lang="en-US" altLang="ko-KR" sz="600" dirty="0"/>
                        <a:t>7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dirty="0"/>
                        <a:t>58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8</a:t>
                      </a:r>
                      <a:r>
                        <a:rPr lang="en-US" altLang="ko-KR" sz="600" dirty="0"/>
                        <a:t>6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조윤상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5716785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021-11-21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김도현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7</a:t>
                      </a:r>
                      <a:r>
                        <a:rPr lang="en-US" altLang="ko-KR" sz="600" dirty="0"/>
                        <a:t>5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3</a:t>
                      </a:r>
                      <a:r>
                        <a:rPr lang="en-US" altLang="ko-KR" sz="600" dirty="0"/>
                        <a:t>3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7</a:t>
                      </a:r>
                      <a:r>
                        <a:rPr lang="en-US" altLang="ko-KR" sz="600" dirty="0"/>
                        <a:t>7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조윤상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16433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021-11-21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김보근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7</a:t>
                      </a:r>
                      <a:r>
                        <a:rPr lang="en-US" altLang="ko-KR" sz="600" dirty="0"/>
                        <a:t>5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4</a:t>
                      </a:r>
                      <a:r>
                        <a:rPr lang="en-US" altLang="ko-KR" sz="600" dirty="0"/>
                        <a:t>4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5</a:t>
                      </a:r>
                      <a:r>
                        <a:rPr lang="en-US" altLang="ko-KR" sz="600" dirty="0"/>
                        <a:t>6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조윤상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2488534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021-11-21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김다혜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4</a:t>
                      </a:r>
                      <a:r>
                        <a:rPr lang="en-US" altLang="ko-KR" sz="600" dirty="0"/>
                        <a:t>5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7</a:t>
                      </a:r>
                      <a:r>
                        <a:rPr lang="en-US" altLang="ko-KR" sz="600" dirty="0"/>
                        <a:t>2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8</a:t>
                      </a:r>
                      <a:r>
                        <a:rPr lang="en-US" altLang="ko-KR" sz="600" dirty="0"/>
                        <a:t>7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조윤상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0141284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021-11-21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옥명주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8</a:t>
                      </a:r>
                      <a:r>
                        <a:rPr lang="en-US" altLang="ko-KR" sz="600" dirty="0"/>
                        <a:t>6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4</a:t>
                      </a:r>
                      <a:r>
                        <a:rPr lang="en-US" altLang="ko-KR" sz="600" dirty="0"/>
                        <a:t>5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6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조윤상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039652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021-11-21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이성원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8</a:t>
                      </a:r>
                      <a:r>
                        <a:rPr lang="en-US" altLang="ko-KR" sz="600" dirty="0"/>
                        <a:t>7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4</a:t>
                      </a:r>
                      <a:r>
                        <a:rPr lang="en-US" altLang="ko-KR" sz="600" dirty="0"/>
                        <a:t>5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8</a:t>
                      </a:r>
                      <a:r>
                        <a:rPr lang="en-US" altLang="ko-KR" sz="600" dirty="0"/>
                        <a:t>4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조윤상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5064533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021-11-20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이원근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4</a:t>
                      </a:r>
                      <a:r>
                        <a:rPr lang="en-US" altLang="ko-KR" sz="600" dirty="0"/>
                        <a:t>8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2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5</a:t>
                      </a:r>
                      <a:r>
                        <a:rPr lang="en-US" altLang="ko-KR" sz="600" dirty="0"/>
                        <a:t>7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조윤상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2134364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021-11-20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김범준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3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7</a:t>
                      </a:r>
                      <a:r>
                        <a:rPr lang="en-US" altLang="ko-KR" sz="600" dirty="0"/>
                        <a:t>3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3</a:t>
                      </a:r>
                      <a:r>
                        <a:rPr lang="en-US" altLang="ko-KR" sz="600" dirty="0"/>
                        <a:t>6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조윤상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5724866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021-11-20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최준영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3</a:t>
                      </a:r>
                      <a:r>
                        <a:rPr lang="en-US" altLang="ko-KR" sz="600" dirty="0"/>
                        <a:t>5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4</a:t>
                      </a:r>
                      <a:r>
                        <a:rPr lang="en-US" altLang="ko-KR" sz="600" dirty="0"/>
                        <a:t>6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5</a:t>
                      </a:r>
                      <a:r>
                        <a:rPr lang="en-US" altLang="ko-KR" sz="600" dirty="0"/>
                        <a:t>7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이재하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2187918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021-11-20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천용태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BB</a:t>
                      </a:r>
                      <a:r>
                        <a:rPr lang="ko-KR" altLang="en-US" sz="600" dirty="0"/>
                        <a:t> </a:t>
                      </a:r>
                      <a:r>
                        <a:rPr lang="ko-Kore-KR" altLang="en-US" sz="600" dirty="0"/>
                        <a:t>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6</a:t>
                      </a:r>
                      <a:r>
                        <a:rPr lang="en-US" altLang="ko-KR" sz="600" dirty="0"/>
                        <a:t>2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8</a:t>
                      </a:r>
                      <a:r>
                        <a:rPr lang="en-US" altLang="ko-KR" sz="600" dirty="0"/>
                        <a:t>4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1</a:t>
                      </a:r>
                      <a:r>
                        <a:rPr lang="en-US" altLang="ko-KR" sz="600" dirty="0"/>
                        <a:t>5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이재하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1311614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021-11-20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김춘자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BB</a:t>
                      </a:r>
                      <a:r>
                        <a:rPr lang="ko-KR" altLang="en-US" sz="600" dirty="0"/>
                        <a:t> </a:t>
                      </a:r>
                      <a:r>
                        <a:rPr lang="ko-Kore-KR" altLang="en-US" sz="600" dirty="0"/>
                        <a:t>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5</a:t>
                      </a:r>
                      <a:r>
                        <a:rPr lang="en-US" altLang="ko-KR" sz="600" dirty="0"/>
                        <a:t>2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3</a:t>
                      </a:r>
                      <a:r>
                        <a:rPr lang="en-US" altLang="ko-KR" sz="600" dirty="0"/>
                        <a:t>4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3</a:t>
                      </a:r>
                      <a:r>
                        <a:rPr lang="en-US" altLang="ko-KR" sz="600" dirty="0"/>
                        <a:t>7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이재하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6815176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021-11-19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이막춘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BB</a:t>
                      </a:r>
                      <a:r>
                        <a:rPr lang="ko-KR" altLang="en-US" sz="600" dirty="0"/>
                        <a:t> </a:t>
                      </a:r>
                      <a:r>
                        <a:rPr lang="ko-Kore-KR" altLang="en-US" sz="600" dirty="0"/>
                        <a:t>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5</a:t>
                      </a:r>
                      <a:r>
                        <a:rPr lang="en-US" altLang="ko-KR" sz="600" dirty="0"/>
                        <a:t>4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5</a:t>
                      </a:r>
                      <a:r>
                        <a:rPr lang="en-US" altLang="ko-KR" sz="600" dirty="0"/>
                        <a:t>3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4</a:t>
                      </a:r>
                      <a:r>
                        <a:rPr lang="en-US" altLang="ko-KR" sz="600" dirty="0"/>
                        <a:t>3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이재하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9184389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021-11-19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정복자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BB</a:t>
                      </a:r>
                      <a:r>
                        <a:rPr lang="ko-KR" altLang="en-US" sz="600" dirty="0"/>
                        <a:t> </a:t>
                      </a:r>
                      <a:r>
                        <a:rPr lang="ko-Kore-KR" altLang="en-US" sz="600" dirty="0"/>
                        <a:t>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5</a:t>
                      </a:r>
                      <a:r>
                        <a:rPr lang="en-US" altLang="ko-KR" sz="600" dirty="0"/>
                        <a:t>3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9</a:t>
                      </a:r>
                      <a:r>
                        <a:rPr lang="en-US" altLang="ko-KR" sz="600" dirty="0"/>
                        <a:t>9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4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이재하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2143184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021-11-18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이순신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BB</a:t>
                      </a:r>
                      <a:r>
                        <a:rPr lang="ko-KR" altLang="en-US" sz="600" dirty="0"/>
                        <a:t> </a:t>
                      </a:r>
                      <a:r>
                        <a:rPr lang="ko-Kore-KR" altLang="en-US" sz="600" dirty="0"/>
                        <a:t>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6</a:t>
                      </a:r>
                      <a:r>
                        <a:rPr lang="en-US" altLang="ko-KR" sz="600" dirty="0"/>
                        <a:t>2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8</a:t>
                      </a:r>
                      <a:r>
                        <a:rPr lang="en-US" altLang="ko-KR" sz="600" dirty="0"/>
                        <a:t>7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5</a:t>
                      </a:r>
                      <a:r>
                        <a:rPr lang="en-US" altLang="ko-KR" sz="600" dirty="0"/>
                        <a:t>3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세종대왕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0830268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021-11-18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유관순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BB</a:t>
                      </a:r>
                      <a:r>
                        <a:rPr lang="ko-KR" altLang="en-US" sz="600" dirty="0"/>
                        <a:t> </a:t>
                      </a:r>
                      <a:r>
                        <a:rPr lang="ko-Kore-KR" altLang="en-US" sz="600" dirty="0"/>
                        <a:t>경로당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3</a:t>
                      </a:r>
                      <a:r>
                        <a:rPr lang="en-US" altLang="ko-KR" sz="600" dirty="0"/>
                        <a:t>4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3</a:t>
                      </a:r>
                      <a:r>
                        <a:rPr lang="en-US" altLang="ko-KR" sz="600" dirty="0"/>
                        <a:t>5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8</a:t>
                      </a:r>
                      <a:r>
                        <a:rPr lang="en-US" altLang="ko-KR" sz="600" dirty="0"/>
                        <a:t>0</a:t>
                      </a:r>
                      <a:endParaRPr lang="ko-Kore-KR" altLang="en-US" sz="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세종대왕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0864098"/>
                  </a:ext>
                </a:extLst>
              </a:tr>
            </a:tbl>
          </a:graphicData>
        </a:graphic>
      </p:graphicFrame>
      <p:pic>
        <p:nvPicPr>
          <p:cNvPr id="56" name="그림 55" descr="테이블이(가) 표시된 사진&#10;&#10;자동 생성된 설명">
            <a:extLst>
              <a:ext uri="{FF2B5EF4-FFF2-40B4-BE49-F238E27FC236}">
                <a16:creationId xmlns:a16="http://schemas.microsoft.com/office/drawing/2014/main" id="{D385CC5D-5F02-4A9F-AA1F-B622B8E33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578" y="6304838"/>
            <a:ext cx="2734492" cy="25918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459F5C35-1F7B-4029-A478-8F917C205327}"/>
              </a:ext>
            </a:extLst>
          </p:cNvPr>
          <p:cNvSpPr txBox="1"/>
          <p:nvPr/>
        </p:nvSpPr>
        <p:spPr>
          <a:xfrm>
            <a:off x="10600944" y="466247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스마트타운 관리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6766BB7-C099-473A-A4F7-315673C445A9}"/>
              </a:ext>
            </a:extLst>
          </p:cNvPr>
          <p:cNvSpPr txBox="1"/>
          <p:nvPr/>
        </p:nvSpPr>
        <p:spPr>
          <a:xfrm>
            <a:off x="10594966" y="691193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AI </a:t>
            </a:r>
            <a:r>
              <a:rPr lang="ko-KR" altLang="en-US" sz="1000" dirty="0"/>
              <a:t>헬스케어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6DAB13F-ACAB-4776-8720-3234F18605C5}"/>
              </a:ext>
            </a:extLst>
          </p:cNvPr>
          <p:cNvSpPr txBox="1"/>
          <p:nvPr/>
        </p:nvSpPr>
        <p:spPr>
          <a:xfrm>
            <a:off x="10600944" y="904724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상세보기</a:t>
            </a: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7017498-0FE9-4D08-A114-68217F567FF2}"/>
              </a:ext>
            </a:extLst>
          </p:cNvPr>
          <p:cNvSpPr/>
          <p:nvPr/>
        </p:nvSpPr>
        <p:spPr>
          <a:xfrm>
            <a:off x="17059" y="1135676"/>
            <a:ext cx="9874370" cy="388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EB8E1C79-8070-46E7-BAB4-8421431E8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6" y="1146174"/>
            <a:ext cx="1151283" cy="370056"/>
          </a:xfrm>
          <a:prstGeom prst="rect">
            <a:avLst/>
          </a:prstGeom>
        </p:spPr>
      </p:pic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008D0775-BFBD-4365-84B5-214FE374181F}"/>
              </a:ext>
            </a:extLst>
          </p:cNvPr>
          <p:cNvSpPr/>
          <p:nvPr/>
        </p:nvSpPr>
        <p:spPr>
          <a:xfrm>
            <a:off x="1301070" y="1191952"/>
            <a:ext cx="19231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종합정보현황</a:t>
            </a: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2A9DC00-D315-4A11-8A38-86B4E793A65B}"/>
              </a:ext>
            </a:extLst>
          </p:cNvPr>
          <p:cNvSpPr/>
          <p:nvPr/>
        </p:nvSpPr>
        <p:spPr>
          <a:xfrm>
            <a:off x="3537571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독거노인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안심케어</a:t>
            </a: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1026A76D-EF02-47B2-8802-FDBCE57FFA6F}"/>
              </a:ext>
            </a:extLst>
          </p:cNvPr>
          <p:cNvSpPr/>
          <p:nvPr/>
        </p:nvSpPr>
        <p:spPr>
          <a:xfrm>
            <a:off x="5725600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스마트타운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관리</a:t>
            </a:r>
          </a:p>
        </p:txBody>
      </p:sp>
      <p:pic>
        <p:nvPicPr>
          <p:cNvPr id="132" name="그래픽 131" descr="단일 톱니바퀴 단색으로 채워진">
            <a:extLst>
              <a:ext uri="{FF2B5EF4-FFF2-40B4-BE49-F238E27FC236}">
                <a16:creationId xmlns:a16="http://schemas.microsoft.com/office/drawing/2014/main" id="{EC076CD7-55C2-4A16-AA7A-5A00ED9A3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3674" y="1162028"/>
            <a:ext cx="276426" cy="276426"/>
          </a:xfrm>
          <a:prstGeom prst="rect">
            <a:avLst/>
          </a:prstGeom>
        </p:spPr>
      </p:pic>
      <p:pic>
        <p:nvPicPr>
          <p:cNvPr id="133" name="그래픽 132" descr="돋보기 단색으로 채워진">
            <a:extLst>
              <a:ext uri="{FF2B5EF4-FFF2-40B4-BE49-F238E27FC236}">
                <a16:creationId xmlns:a16="http://schemas.microsoft.com/office/drawing/2014/main" id="{838B0826-8DB7-4DBC-B62D-1C44DDA03C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58142" y="1185185"/>
            <a:ext cx="248587" cy="248587"/>
          </a:xfrm>
          <a:prstGeom prst="rect">
            <a:avLst/>
          </a:prstGeom>
        </p:spPr>
      </p:pic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0A325D4A-586C-49C3-A4E9-5347548505DB}"/>
              </a:ext>
            </a:extLst>
          </p:cNvPr>
          <p:cNvSpPr/>
          <p:nvPr/>
        </p:nvSpPr>
        <p:spPr>
          <a:xfrm>
            <a:off x="9465545" y="1387357"/>
            <a:ext cx="507202" cy="13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rgbClr val="254699"/>
                </a:solidFill>
              </a:rPr>
              <a:t>설정</a:t>
            </a: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79CDD225-B9DF-4C15-ADD0-AE46CECF43F2}"/>
              </a:ext>
            </a:extLst>
          </p:cNvPr>
          <p:cNvSpPr/>
          <p:nvPr/>
        </p:nvSpPr>
        <p:spPr>
          <a:xfrm>
            <a:off x="9135626" y="1389035"/>
            <a:ext cx="507202" cy="13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rgbClr val="254699"/>
                </a:solidFill>
              </a:rPr>
              <a:t>검색</a:t>
            </a: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9E49DE76-A2AA-4A00-B558-D29CF3F5415D}"/>
              </a:ext>
            </a:extLst>
          </p:cNvPr>
          <p:cNvSpPr/>
          <p:nvPr/>
        </p:nvSpPr>
        <p:spPr>
          <a:xfrm>
            <a:off x="7731293" y="1202860"/>
            <a:ext cx="1481029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2021-11-22</a:t>
            </a:r>
            <a:r>
              <a:rPr lang="ko-KR" altLang="en-US" sz="800" b="1" dirty="0">
                <a:solidFill>
                  <a:schemeClr val="tx1"/>
                </a:solidFill>
              </a:rPr>
              <a:t> 월요일 </a:t>
            </a:r>
            <a:r>
              <a:rPr lang="en-US" altLang="ko-KR" sz="800" b="1" dirty="0">
                <a:solidFill>
                  <a:schemeClr val="tx1"/>
                </a:solidFill>
              </a:rPr>
              <a:t>21:56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90EF3194-2082-40D6-A470-510E0FD1945C}"/>
              </a:ext>
            </a:extLst>
          </p:cNvPr>
          <p:cNvSpPr/>
          <p:nvPr/>
        </p:nvSpPr>
        <p:spPr>
          <a:xfrm>
            <a:off x="20493" y="1545791"/>
            <a:ext cx="584655" cy="5114017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03CA9CF-E9E2-4D8C-9C53-CD96490381C9}"/>
              </a:ext>
            </a:extLst>
          </p:cNvPr>
          <p:cNvSpPr/>
          <p:nvPr/>
        </p:nvSpPr>
        <p:spPr>
          <a:xfrm>
            <a:off x="23491" y="1556120"/>
            <a:ext cx="570707" cy="5072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ko-KR" altLang="en-US" sz="700" b="1" dirty="0">
                <a:solidFill>
                  <a:srgbClr val="254699"/>
                </a:solidFill>
              </a:rPr>
              <a:t>헬스 케어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92D2527B-51C5-4A18-913C-579E4F2931F5}"/>
              </a:ext>
            </a:extLst>
          </p:cNvPr>
          <p:cNvSpPr/>
          <p:nvPr/>
        </p:nvSpPr>
        <p:spPr>
          <a:xfrm>
            <a:off x="25193" y="3388079"/>
            <a:ext cx="570707" cy="5072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ko-KR" altLang="en-US" sz="700" b="1" dirty="0">
                <a:solidFill>
                  <a:srgbClr val="254699"/>
                </a:solidFill>
              </a:rPr>
              <a:t>심신 케어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3A2F1CBD-5629-47AC-B290-45A915732558}"/>
              </a:ext>
            </a:extLst>
          </p:cNvPr>
          <p:cNvSpPr/>
          <p:nvPr/>
        </p:nvSpPr>
        <p:spPr>
          <a:xfrm>
            <a:off x="23061" y="3902220"/>
            <a:ext cx="570707" cy="5072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en-US" altLang="ko-KR" sz="700" b="1" dirty="0">
                <a:solidFill>
                  <a:srgbClr val="254699"/>
                </a:solidFill>
              </a:rPr>
              <a:t>QR </a:t>
            </a:r>
            <a:r>
              <a:rPr lang="ko-KR" altLang="en-US" sz="700" b="1" dirty="0">
                <a:solidFill>
                  <a:srgbClr val="254699"/>
                </a:solidFill>
              </a:rPr>
              <a:t>출입관리</a:t>
            </a:r>
            <a:endParaRPr lang="en-US" altLang="ko-KR" sz="700" b="1" dirty="0">
              <a:solidFill>
                <a:srgbClr val="254699"/>
              </a:solidFill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5F2D02-3176-4FE3-B8E5-D46E0C2B1697}"/>
              </a:ext>
            </a:extLst>
          </p:cNvPr>
          <p:cNvSpPr/>
          <p:nvPr/>
        </p:nvSpPr>
        <p:spPr>
          <a:xfrm>
            <a:off x="14403" y="4412576"/>
            <a:ext cx="578318" cy="5072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ko-KR" altLang="en-US" sz="700" b="1" dirty="0">
                <a:solidFill>
                  <a:srgbClr val="254699"/>
                </a:solidFill>
              </a:rPr>
              <a:t>화상 통화</a:t>
            </a:r>
          </a:p>
        </p:txBody>
      </p:sp>
      <p:pic>
        <p:nvPicPr>
          <p:cNvPr id="142" name="그래픽 141" descr="명상 단색으로 채워진">
            <a:extLst>
              <a:ext uri="{FF2B5EF4-FFF2-40B4-BE49-F238E27FC236}">
                <a16:creationId xmlns:a16="http://schemas.microsoft.com/office/drawing/2014/main" id="{A4EEC63B-57A7-4470-9C9F-4A020D57F6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504" y="3386572"/>
            <a:ext cx="402166" cy="402166"/>
          </a:xfrm>
          <a:prstGeom prst="rect">
            <a:avLst/>
          </a:prstGeom>
        </p:spPr>
      </p:pic>
      <p:pic>
        <p:nvPicPr>
          <p:cNvPr id="143" name="그래픽 142" descr="QR 코드 단색으로 채워진">
            <a:extLst>
              <a:ext uri="{FF2B5EF4-FFF2-40B4-BE49-F238E27FC236}">
                <a16:creationId xmlns:a16="http://schemas.microsoft.com/office/drawing/2014/main" id="{54301F5F-2F40-48F1-8A3C-B9FF4A47E9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8840" y="3920735"/>
            <a:ext cx="372889" cy="372889"/>
          </a:xfrm>
          <a:prstGeom prst="rect">
            <a:avLst/>
          </a:prstGeom>
        </p:spPr>
      </p:pic>
      <p:pic>
        <p:nvPicPr>
          <p:cNvPr id="144" name="그래픽 143" descr="온라인 모임 단색으로 채워진">
            <a:extLst>
              <a:ext uri="{FF2B5EF4-FFF2-40B4-BE49-F238E27FC236}">
                <a16:creationId xmlns:a16="http://schemas.microsoft.com/office/drawing/2014/main" id="{D85C0C72-6AA0-4780-88AA-AFCE91ADC3A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333" y="4440922"/>
            <a:ext cx="380717" cy="380717"/>
          </a:xfrm>
          <a:prstGeom prst="rect">
            <a:avLst/>
          </a:prstGeom>
        </p:spPr>
      </p:pic>
      <p:sp>
        <p:nvSpPr>
          <p:cNvPr id="145" name="사각형: 둥근 모서리 144">
            <a:extLst>
              <a:ext uri="{FF2B5EF4-FFF2-40B4-BE49-F238E27FC236}">
                <a16:creationId xmlns:a16="http://schemas.microsoft.com/office/drawing/2014/main" id="{D2478CAC-4DC5-4C56-88A8-FAB05B6179ED}"/>
              </a:ext>
            </a:extLst>
          </p:cNvPr>
          <p:cNvSpPr/>
          <p:nvPr/>
        </p:nvSpPr>
        <p:spPr>
          <a:xfrm>
            <a:off x="23256" y="2070261"/>
            <a:ext cx="573470" cy="13116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F483F43D-E189-4AEB-95C4-6E7F1CCCEB2C}"/>
              </a:ext>
            </a:extLst>
          </p:cNvPr>
          <p:cNvSpPr/>
          <p:nvPr/>
        </p:nvSpPr>
        <p:spPr>
          <a:xfrm>
            <a:off x="31164" y="2150191"/>
            <a:ext cx="570707" cy="5072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ko-KR" altLang="en-US" sz="700" b="1" dirty="0">
                <a:solidFill>
                  <a:srgbClr val="254699"/>
                </a:solidFill>
              </a:rPr>
              <a:t>전체 보기</a:t>
            </a:r>
          </a:p>
        </p:txBody>
      </p:sp>
      <p:pic>
        <p:nvPicPr>
          <p:cNvPr id="147" name="그래픽 146" descr="모니터 단색으로 채워진">
            <a:extLst>
              <a:ext uri="{FF2B5EF4-FFF2-40B4-BE49-F238E27FC236}">
                <a16:creationId xmlns:a16="http://schemas.microsoft.com/office/drawing/2014/main" id="{71334E96-E7E7-4BC6-B5A5-E89486FBF94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1923" y="2123192"/>
            <a:ext cx="450533" cy="450533"/>
          </a:xfrm>
          <a:prstGeom prst="rect">
            <a:avLst/>
          </a:prstGeom>
        </p:spPr>
      </p:pic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BED1FB2-7786-414F-AF85-B72B3CD29A0E}"/>
              </a:ext>
            </a:extLst>
          </p:cNvPr>
          <p:cNvSpPr/>
          <p:nvPr/>
        </p:nvSpPr>
        <p:spPr>
          <a:xfrm>
            <a:off x="29251" y="2665839"/>
            <a:ext cx="570707" cy="5072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endParaRPr lang="en-US" altLang="ko-KR" sz="700" b="1" dirty="0">
              <a:solidFill>
                <a:srgbClr val="254699"/>
              </a:solidFill>
            </a:endParaRPr>
          </a:p>
          <a:p>
            <a:pPr algn="ctr"/>
            <a:r>
              <a:rPr lang="ko-KR" altLang="en-US" sz="700" b="1" dirty="0">
                <a:solidFill>
                  <a:srgbClr val="254699"/>
                </a:solidFill>
              </a:rPr>
              <a:t>개별 보기</a:t>
            </a:r>
          </a:p>
        </p:txBody>
      </p:sp>
      <p:pic>
        <p:nvPicPr>
          <p:cNvPr id="149" name="그래픽 148" descr="사용자 단색으로 채워진">
            <a:extLst>
              <a:ext uri="{FF2B5EF4-FFF2-40B4-BE49-F238E27FC236}">
                <a16:creationId xmlns:a16="http://schemas.microsoft.com/office/drawing/2014/main" id="{7B2C0F15-BC09-4E0B-8A36-C453D6AE0AD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1102" y="2663063"/>
            <a:ext cx="403490" cy="403490"/>
          </a:xfrm>
          <a:prstGeom prst="rect">
            <a:avLst/>
          </a:prstGeom>
        </p:spPr>
      </p:pic>
      <p:pic>
        <p:nvPicPr>
          <p:cNvPr id="150" name="그래픽 149" descr="실행 단색으로 채워진">
            <a:extLst>
              <a:ext uri="{FF2B5EF4-FFF2-40B4-BE49-F238E27FC236}">
                <a16:creationId xmlns:a16="http://schemas.microsoft.com/office/drawing/2014/main" id="{7D7349D6-A0CC-406C-B87C-9C2570E2429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9035" y="1584537"/>
            <a:ext cx="359875" cy="359875"/>
          </a:xfrm>
          <a:prstGeom prst="rect">
            <a:avLst/>
          </a:prstGeom>
        </p:spPr>
      </p:pic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F77CC3BD-F955-4E2F-B3A5-5BA2BEF00F0E}"/>
              </a:ext>
            </a:extLst>
          </p:cNvPr>
          <p:cNvSpPr/>
          <p:nvPr/>
        </p:nvSpPr>
        <p:spPr>
          <a:xfrm>
            <a:off x="648231" y="1556120"/>
            <a:ext cx="750357" cy="5114017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27E6421C-9742-4D6D-BEC7-4C57EE45AE5A}"/>
              </a:ext>
            </a:extLst>
          </p:cNvPr>
          <p:cNvSpPr/>
          <p:nvPr/>
        </p:nvSpPr>
        <p:spPr>
          <a:xfrm>
            <a:off x="648231" y="1556120"/>
            <a:ext cx="750357" cy="31640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00</a:t>
            </a:r>
            <a:r>
              <a:rPr lang="ko-KR" altLang="en-US" sz="800" dirty="0"/>
              <a:t> 경로당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77B578AD-E1B9-4B60-8BAE-E13545E03A05}"/>
              </a:ext>
            </a:extLst>
          </p:cNvPr>
          <p:cNvSpPr/>
          <p:nvPr/>
        </p:nvSpPr>
        <p:spPr>
          <a:xfrm>
            <a:off x="650792" y="1887193"/>
            <a:ext cx="750357" cy="31640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00</a:t>
            </a:r>
            <a:r>
              <a:rPr lang="ko-KR" altLang="en-US" sz="800" dirty="0"/>
              <a:t> 경로당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34AD1E7E-797E-4971-9EDB-1FCDD6D38C74}"/>
              </a:ext>
            </a:extLst>
          </p:cNvPr>
          <p:cNvSpPr/>
          <p:nvPr/>
        </p:nvSpPr>
        <p:spPr>
          <a:xfrm>
            <a:off x="648236" y="2186736"/>
            <a:ext cx="750357" cy="31640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00</a:t>
            </a:r>
            <a:r>
              <a:rPr lang="ko-KR" altLang="en-US" sz="800" dirty="0"/>
              <a:t> 경로당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91543F6-4814-43DB-AAF4-B082CA65A8D2}"/>
              </a:ext>
            </a:extLst>
          </p:cNvPr>
          <p:cNvSpPr/>
          <p:nvPr/>
        </p:nvSpPr>
        <p:spPr>
          <a:xfrm>
            <a:off x="653489" y="2507305"/>
            <a:ext cx="750357" cy="31640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00</a:t>
            </a:r>
            <a:r>
              <a:rPr lang="ko-KR" altLang="en-US" sz="800" dirty="0"/>
              <a:t> 경로당</a:t>
            </a: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7CAEA282-E0FF-43B0-9719-E6B491D61881}"/>
              </a:ext>
            </a:extLst>
          </p:cNvPr>
          <p:cNvSpPr/>
          <p:nvPr/>
        </p:nvSpPr>
        <p:spPr>
          <a:xfrm>
            <a:off x="658745" y="2827868"/>
            <a:ext cx="750357" cy="31640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00</a:t>
            </a:r>
            <a:r>
              <a:rPr lang="ko-KR" altLang="en-US" sz="800" dirty="0"/>
              <a:t> 경로당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42864A9E-E067-4BEA-AB1E-2C00B1438786}"/>
              </a:ext>
            </a:extLst>
          </p:cNvPr>
          <p:cNvSpPr/>
          <p:nvPr/>
        </p:nvSpPr>
        <p:spPr>
          <a:xfrm>
            <a:off x="653494" y="3137921"/>
            <a:ext cx="750357" cy="31640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00</a:t>
            </a:r>
            <a:r>
              <a:rPr lang="ko-KR" altLang="en-US" sz="800" dirty="0"/>
              <a:t> 경로당</a:t>
            </a: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5ECE19AB-8F8B-4259-9E3C-827C5824398B}"/>
              </a:ext>
            </a:extLst>
          </p:cNvPr>
          <p:cNvSpPr/>
          <p:nvPr/>
        </p:nvSpPr>
        <p:spPr>
          <a:xfrm>
            <a:off x="653488" y="3453234"/>
            <a:ext cx="750357" cy="31640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00</a:t>
            </a:r>
            <a:r>
              <a:rPr lang="ko-KR" altLang="en-US" sz="800" dirty="0"/>
              <a:t> 경로당</a:t>
            </a: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B603EA92-0589-49E0-9568-38698EB050C7}"/>
              </a:ext>
            </a:extLst>
          </p:cNvPr>
          <p:cNvSpPr/>
          <p:nvPr/>
        </p:nvSpPr>
        <p:spPr>
          <a:xfrm>
            <a:off x="658744" y="3773797"/>
            <a:ext cx="750357" cy="31640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00</a:t>
            </a:r>
            <a:r>
              <a:rPr lang="ko-KR" altLang="en-US" sz="800" dirty="0"/>
              <a:t> 경로당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5D616A21-01D4-4D8D-B880-5B86505FADBB}"/>
              </a:ext>
            </a:extLst>
          </p:cNvPr>
          <p:cNvSpPr/>
          <p:nvPr/>
        </p:nvSpPr>
        <p:spPr>
          <a:xfrm>
            <a:off x="653493" y="4083850"/>
            <a:ext cx="750357" cy="31640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00</a:t>
            </a:r>
            <a:r>
              <a:rPr lang="ko-KR" altLang="en-US" sz="800" dirty="0"/>
              <a:t> 경로당</a:t>
            </a: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9374E30C-D5DF-40FF-B00E-FB7029691065}"/>
              </a:ext>
            </a:extLst>
          </p:cNvPr>
          <p:cNvSpPr/>
          <p:nvPr/>
        </p:nvSpPr>
        <p:spPr>
          <a:xfrm>
            <a:off x="658746" y="4404419"/>
            <a:ext cx="750357" cy="31640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00</a:t>
            </a:r>
            <a:r>
              <a:rPr lang="ko-KR" altLang="en-US" sz="800" dirty="0"/>
              <a:t> 경로당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E9F788B-1FCD-47CC-A12B-40C3F87B9172}"/>
              </a:ext>
            </a:extLst>
          </p:cNvPr>
          <p:cNvSpPr/>
          <p:nvPr/>
        </p:nvSpPr>
        <p:spPr>
          <a:xfrm>
            <a:off x="653492" y="4724982"/>
            <a:ext cx="750357" cy="31640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00</a:t>
            </a:r>
            <a:r>
              <a:rPr lang="ko-KR" altLang="en-US" sz="800" dirty="0"/>
              <a:t> 경로당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96A12819-325C-4046-A77C-8448F6747643}"/>
              </a:ext>
            </a:extLst>
          </p:cNvPr>
          <p:cNvSpPr/>
          <p:nvPr/>
        </p:nvSpPr>
        <p:spPr>
          <a:xfrm>
            <a:off x="658751" y="5035035"/>
            <a:ext cx="750357" cy="31640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00</a:t>
            </a:r>
            <a:r>
              <a:rPr lang="ko-KR" altLang="en-US" sz="800" dirty="0"/>
              <a:t> 경로당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E2665EB-4B8B-46A6-AF55-1B0F293C5325}"/>
              </a:ext>
            </a:extLst>
          </p:cNvPr>
          <p:cNvSpPr/>
          <p:nvPr/>
        </p:nvSpPr>
        <p:spPr>
          <a:xfrm>
            <a:off x="656054" y="5360850"/>
            <a:ext cx="750357" cy="31640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00</a:t>
            </a:r>
            <a:r>
              <a:rPr lang="ko-KR" altLang="en-US" sz="800" dirty="0"/>
              <a:t> 경로당</a:t>
            </a: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63502C9A-660C-4005-80E4-F2E8CB58A45E}"/>
              </a:ext>
            </a:extLst>
          </p:cNvPr>
          <p:cNvSpPr/>
          <p:nvPr/>
        </p:nvSpPr>
        <p:spPr>
          <a:xfrm>
            <a:off x="653492" y="5681419"/>
            <a:ext cx="750357" cy="31640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00</a:t>
            </a:r>
            <a:r>
              <a:rPr lang="ko-KR" altLang="en-US" sz="800" dirty="0"/>
              <a:t> 경로당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D1627883-DB6A-4755-8361-7566171750EC}"/>
              </a:ext>
            </a:extLst>
          </p:cNvPr>
          <p:cNvSpPr/>
          <p:nvPr/>
        </p:nvSpPr>
        <p:spPr>
          <a:xfrm>
            <a:off x="656053" y="6001982"/>
            <a:ext cx="750357" cy="31640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00</a:t>
            </a:r>
            <a:r>
              <a:rPr lang="ko-KR" altLang="en-US" sz="800" dirty="0"/>
              <a:t> 경로당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99C93E51-C065-46FD-9D51-2FBFCAD27768}"/>
              </a:ext>
            </a:extLst>
          </p:cNvPr>
          <p:cNvSpPr/>
          <p:nvPr/>
        </p:nvSpPr>
        <p:spPr>
          <a:xfrm>
            <a:off x="653497" y="6312035"/>
            <a:ext cx="750357" cy="31640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00</a:t>
            </a:r>
            <a:r>
              <a:rPr lang="ko-KR" altLang="en-US" sz="800" dirty="0"/>
              <a:t> 경로당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8E89E9B-BEE9-4B21-B549-BF136DAF90C5}"/>
              </a:ext>
            </a:extLst>
          </p:cNvPr>
          <p:cNvSpPr/>
          <p:nvPr/>
        </p:nvSpPr>
        <p:spPr>
          <a:xfrm>
            <a:off x="21436" y="1124540"/>
            <a:ext cx="9874370" cy="5551761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3B3B229-242D-4C2A-A245-918AF853038C}"/>
              </a:ext>
            </a:extLst>
          </p:cNvPr>
          <p:cNvSpPr/>
          <p:nvPr/>
        </p:nvSpPr>
        <p:spPr>
          <a:xfrm>
            <a:off x="1500555" y="1585799"/>
            <a:ext cx="8355256" cy="503786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5CB4C6EB-0302-4DE2-AE3A-E682A797C376}"/>
              </a:ext>
            </a:extLst>
          </p:cNvPr>
          <p:cNvGrpSpPr/>
          <p:nvPr/>
        </p:nvGrpSpPr>
        <p:grpSpPr>
          <a:xfrm>
            <a:off x="1529385" y="3627076"/>
            <a:ext cx="3862503" cy="2915767"/>
            <a:chOff x="3385913" y="3627076"/>
            <a:chExt cx="3021976" cy="2915767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4EFCFE6-B6EE-4457-BD7F-E176216E2B61}"/>
                </a:ext>
              </a:extLst>
            </p:cNvPr>
            <p:cNvSpPr/>
            <p:nvPr/>
          </p:nvSpPr>
          <p:spPr>
            <a:xfrm>
              <a:off x="3430284" y="3627076"/>
              <a:ext cx="2977605" cy="29157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aphicFrame>
          <p:nvGraphicFramePr>
            <p:cNvPr id="71" name="차트 70">
              <a:extLst>
                <a:ext uri="{FF2B5EF4-FFF2-40B4-BE49-F238E27FC236}">
                  <a16:creationId xmlns:a16="http://schemas.microsoft.com/office/drawing/2014/main" id="{E43B6606-E857-487E-9516-E9D8A2DDBC56}"/>
                </a:ext>
              </a:extLst>
            </p:cNvPr>
            <p:cNvGraphicFramePr/>
            <p:nvPr/>
          </p:nvGraphicFramePr>
          <p:xfrm>
            <a:off x="3859135" y="4010663"/>
            <a:ext cx="2515173" cy="89912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1"/>
            </a:graphicData>
          </a:graphic>
        </p:graphicFrame>
        <p:graphicFrame>
          <p:nvGraphicFramePr>
            <p:cNvPr id="72" name="차트 71">
              <a:extLst>
                <a:ext uri="{FF2B5EF4-FFF2-40B4-BE49-F238E27FC236}">
                  <a16:creationId xmlns:a16="http://schemas.microsoft.com/office/drawing/2014/main" id="{2C4A8920-DE28-495D-871D-9F111D872EAC}"/>
                </a:ext>
              </a:extLst>
            </p:cNvPr>
            <p:cNvGraphicFramePr/>
            <p:nvPr/>
          </p:nvGraphicFramePr>
          <p:xfrm>
            <a:off x="3872405" y="4916524"/>
            <a:ext cx="2515173" cy="75932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2"/>
            </a:graphicData>
          </a:graphic>
        </p:graphicFrame>
        <p:graphicFrame>
          <p:nvGraphicFramePr>
            <p:cNvPr id="73" name="차트 72">
              <a:extLst>
                <a:ext uri="{FF2B5EF4-FFF2-40B4-BE49-F238E27FC236}">
                  <a16:creationId xmlns:a16="http://schemas.microsoft.com/office/drawing/2014/main" id="{6E446D59-1DCB-4599-8CC8-5070BE551369}"/>
                </a:ext>
              </a:extLst>
            </p:cNvPr>
            <p:cNvGraphicFramePr/>
            <p:nvPr/>
          </p:nvGraphicFramePr>
          <p:xfrm>
            <a:off x="3859135" y="5594129"/>
            <a:ext cx="2515173" cy="89258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3"/>
            </a:graphicData>
          </a:graphic>
        </p:graphicFrame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14B9DB7-7045-4372-8C43-1B4B2141DC69}"/>
                </a:ext>
              </a:extLst>
            </p:cNvPr>
            <p:cNvSpPr txBox="1"/>
            <p:nvPr/>
          </p:nvSpPr>
          <p:spPr>
            <a:xfrm>
              <a:off x="3433439" y="4031213"/>
              <a:ext cx="4411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800"/>
                </a:spcBef>
              </a:pPr>
              <a:r>
                <a:rPr lang="ko-KR" altLang="en-US" sz="1000" dirty="0"/>
                <a:t>맥박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C532ED5-5C50-4621-AE6C-92E3C354FCF7}"/>
                </a:ext>
              </a:extLst>
            </p:cNvPr>
            <p:cNvSpPr txBox="1"/>
            <p:nvPr/>
          </p:nvSpPr>
          <p:spPr>
            <a:xfrm>
              <a:off x="3437909" y="4854623"/>
              <a:ext cx="4411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800"/>
                </a:spcBef>
              </a:pPr>
              <a:r>
                <a:rPr lang="ko-KR" altLang="en-US" sz="1000" dirty="0"/>
                <a:t>혈압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900D1AF-1258-45C2-823B-677BA2E298FD}"/>
                </a:ext>
              </a:extLst>
            </p:cNvPr>
            <p:cNvSpPr txBox="1"/>
            <p:nvPr/>
          </p:nvSpPr>
          <p:spPr>
            <a:xfrm>
              <a:off x="3385913" y="5498747"/>
              <a:ext cx="6976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800"/>
                </a:spcBef>
              </a:pPr>
              <a:r>
                <a:rPr lang="ko-KR" altLang="en-US" sz="1000" dirty="0"/>
                <a:t>스트레스</a:t>
              </a:r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63D8CBDC-CF28-43AA-AC17-E105822D103C}"/>
                </a:ext>
              </a:extLst>
            </p:cNvPr>
            <p:cNvCxnSpPr>
              <a:cxnSpLocks/>
            </p:cNvCxnSpPr>
            <p:nvPr/>
          </p:nvCxnSpPr>
          <p:spPr>
            <a:xfrm>
              <a:off x="4219342" y="4323774"/>
              <a:ext cx="2010008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93DB2D3-3E18-4FA4-B925-5472D80FE7EE}"/>
                </a:ext>
              </a:extLst>
            </p:cNvPr>
            <p:cNvSpPr txBox="1"/>
            <p:nvPr/>
          </p:nvSpPr>
          <p:spPr>
            <a:xfrm>
              <a:off x="3694990" y="4227293"/>
              <a:ext cx="59663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800"/>
                </a:spcBef>
              </a:pPr>
              <a:r>
                <a:rPr lang="ko-KR" altLang="en-US" sz="600" dirty="0"/>
                <a:t>나이대 평균</a:t>
              </a:r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AEC4B329-83E1-4298-BF06-AECD5C542902}"/>
                </a:ext>
              </a:extLst>
            </p:cNvPr>
            <p:cNvCxnSpPr>
              <a:cxnSpLocks/>
            </p:cNvCxnSpPr>
            <p:nvPr/>
          </p:nvCxnSpPr>
          <p:spPr>
            <a:xfrm>
              <a:off x="4231359" y="5161399"/>
              <a:ext cx="2010008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D6BAAE2-1272-4792-8698-D0CE69727C5F}"/>
                </a:ext>
              </a:extLst>
            </p:cNvPr>
            <p:cNvSpPr txBox="1"/>
            <p:nvPr/>
          </p:nvSpPr>
          <p:spPr>
            <a:xfrm>
              <a:off x="3707007" y="5064918"/>
              <a:ext cx="59663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800"/>
                </a:spcBef>
              </a:pPr>
              <a:r>
                <a:rPr lang="ko-KR" altLang="en-US" sz="600" dirty="0"/>
                <a:t>나이대 평균</a:t>
              </a:r>
            </a:p>
          </p:txBody>
        </p: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0FD8C9A-CC39-404F-9CD7-8A68AFE8092F}"/>
                </a:ext>
              </a:extLst>
            </p:cNvPr>
            <p:cNvCxnSpPr>
              <a:cxnSpLocks/>
            </p:cNvCxnSpPr>
            <p:nvPr/>
          </p:nvCxnSpPr>
          <p:spPr>
            <a:xfrm>
              <a:off x="4218089" y="5901120"/>
              <a:ext cx="2010008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6F1D3BE-2A8B-4E53-8035-C79A947ECD47}"/>
                </a:ext>
              </a:extLst>
            </p:cNvPr>
            <p:cNvSpPr txBox="1"/>
            <p:nvPr/>
          </p:nvSpPr>
          <p:spPr>
            <a:xfrm>
              <a:off x="3693737" y="5804639"/>
              <a:ext cx="59663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800"/>
                </a:spcBef>
              </a:pPr>
              <a:r>
                <a:rPr lang="ko-KR" altLang="en-US" sz="600" dirty="0"/>
                <a:t>나이대 평균</a:t>
              </a: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2C87AE9-E7E8-43E4-8DDD-021E48A374B8}"/>
              </a:ext>
            </a:extLst>
          </p:cNvPr>
          <p:cNvSpPr/>
          <p:nvPr/>
        </p:nvSpPr>
        <p:spPr>
          <a:xfrm>
            <a:off x="5449061" y="3631734"/>
            <a:ext cx="4297543" cy="2915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5" name="표 15">
            <a:extLst>
              <a:ext uri="{FF2B5EF4-FFF2-40B4-BE49-F238E27FC236}">
                <a16:creationId xmlns:a16="http://schemas.microsoft.com/office/drawing/2014/main" id="{9CBB1AAB-93D7-44E8-9AB2-794010225BE0}"/>
              </a:ext>
            </a:extLst>
          </p:cNvPr>
          <p:cNvGraphicFramePr>
            <a:graphicFrameLocks noGrp="1"/>
          </p:cNvGraphicFramePr>
          <p:nvPr/>
        </p:nvGraphicFramePr>
        <p:xfrm>
          <a:off x="5522458" y="4036512"/>
          <a:ext cx="4124817" cy="213098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73414">
                  <a:extLst>
                    <a:ext uri="{9D8B030D-6E8A-4147-A177-3AD203B41FA5}">
                      <a16:colId xmlns:a16="http://schemas.microsoft.com/office/drawing/2014/main" val="2115108376"/>
                    </a:ext>
                  </a:extLst>
                </a:gridCol>
                <a:gridCol w="742774">
                  <a:extLst>
                    <a:ext uri="{9D8B030D-6E8A-4147-A177-3AD203B41FA5}">
                      <a16:colId xmlns:a16="http://schemas.microsoft.com/office/drawing/2014/main" val="459530156"/>
                    </a:ext>
                  </a:extLst>
                </a:gridCol>
                <a:gridCol w="734646">
                  <a:extLst>
                    <a:ext uri="{9D8B030D-6E8A-4147-A177-3AD203B41FA5}">
                      <a16:colId xmlns:a16="http://schemas.microsoft.com/office/drawing/2014/main" val="3193349549"/>
                    </a:ext>
                  </a:extLst>
                </a:gridCol>
                <a:gridCol w="703284">
                  <a:extLst>
                    <a:ext uri="{9D8B030D-6E8A-4147-A177-3AD203B41FA5}">
                      <a16:colId xmlns:a16="http://schemas.microsoft.com/office/drawing/2014/main" val="2208564931"/>
                    </a:ext>
                  </a:extLst>
                </a:gridCol>
                <a:gridCol w="870699">
                  <a:extLst>
                    <a:ext uri="{9D8B030D-6E8A-4147-A177-3AD203B41FA5}">
                      <a16:colId xmlns:a16="http://schemas.microsoft.com/office/drawing/2014/main" val="3785456386"/>
                    </a:ext>
                  </a:extLst>
                </a:gridCol>
              </a:tblGrid>
              <a:tr h="21074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/>
                        <a:t>검사일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/>
                        <a:t>혈압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/>
                        <a:t>맥박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/>
                        <a:t>스트레스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700" dirty="0"/>
                        <a:t>담당</a:t>
                      </a:r>
                      <a:r>
                        <a:rPr lang="ko-KR" altLang="en-US" sz="700" dirty="0"/>
                        <a:t> 도우미</a:t>
                      </a:r>
                      <a:endParaRPr lang="ko-Kore-KR" alt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7639280"/>
                  </a:ext>
                </a:extLst>
              </a:tr>
              <a:tr h="21074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2</a:t>
                      </a:r>
                      <a:r>
                        <a:rPr lang="en-US" altLang="ko-KR" sz="700" dirty="0"/>
                        <a:t>021-11-21 12:34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5</a:t>
                      </a:r>
                      <a:r>
                        <a:rPr lang="en-US" altLang="ko-KR" sz="800" dirty="0"/>
                        <a:t>7</a:t>
                      </a:r>
                      <a:endParaRPr lang="ko-Kore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58</a:t>
                      </a:r>
                      <a:endParaRPr lang="ko-Kore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8</a:t>
                      </a:r>
                      <a:r>
                        <a:rPr lang="en-US" altLang="ko-KR" sz="800" dirty="0"/>
                        <a:t>6</a:t>
                      </a:r>
                      <a:endParaRPr lang="ko-Kore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/>
                        <a:t>조윤상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5716785"/>
                  </a:ext>
                </a:extLst>
              </a:tr>
              <a:tr h="2107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700" dirty="0"/>
                        <a:t>2</a:t>
                      </a:r>
                      <a:r>
                        <a:rPr lang="en-US" altLang="ko-KR" sz="700" dirty="0"/>
                        <a:t>021-11-21 12:34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7</a:t>
                      </a:r>
                      <a:r>
                        <a:rPr lang="en-US" altLang="ko-KR" sz="800" dirty="0"/>
                        <a:t>5</a:t>
                      </a:r>
                      <a:endParaRPr lang="ko-Kore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3</a:t>
                      </a:r>
                      <a:r>
                        <a:rPr lang="en-US" altLang="ko-KR" sz="800" dirty="0"/>
                        <a:t>3</a:t>
                      </a:r>
                      <a:endParaRPr lang="ko-Kore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7</a:t>
                      </a:r>
                      <a:r>
                        <a:rPr lang="en-US" altLang="ko-KR" sz="800" dirty="0"/>
                        <a:t>7</a:t>
                      </a:r>
                      <a:endParaRPr lang="ko-Kore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/>
                        <a:t>조윤상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16433"/>
                  </a:ext>
                </a:extLst>
              </a:tr>
              <a:tr h="21074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2</a:t>
                      </a:r>
                      <a:r>
                        <a:rPr lang="en-US" altLang="ko-KR" sz="700" dirty="0"/>
                        <a:t>021-11-21 12:34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7</a:t>
                      </a:r>
                      <a:r>
                        <a:rPr lang="en-US" altLang="ko-KR" sz="800" dirty="0"/>
                        <a:t>5</a:t>
                      </a:r>
                      <a:endParaRPr lang="ko-Kore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4</a:t>
                      </a:r>
                      <a:r>
                        <a:rPr lang="en-US" altLang="ko-KR" sz="800" dirty="0"/>
                        <a:t>4</a:t>
                      </a:r>
                      <a:endParaRPr lang="ko-Kore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5</a:t>
                      </a:r>
                      <a:r>
                        <a:rPr lang="en-US" altLang="ko-KR" sz="800" dirty="0"/>
                        <a:t>6</a:t>
                      </a:r>
                      <a:endParaRPr lang="ko-Kore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/>
                        <a:t>조윤상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2488534"/>
                  </a:ext>
                </a:extLst>
              </a:tr>
              <a:tr h="21074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2</a:t>
                      </a:r>
                      <a:r>
                        <a:rPr lang="en-US" altLang="ko-KR" sz="700" dirty="0"/>
                        <a:t>021-11-21 12:34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4</a:t>
                      </a:r>
                      <a:r>
                        <a:rPr lang="en-US" altLang="ko-KR" sz="800" dirty="0"/>
                        <a:t>5</a:t>
                      </a:r>
                      <a:endParaRPr lang="ko-Kore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7</a:t>
                      </a:r>
                      <a:r>
                        <a:rPr lang="en-US" altLang="ko-KR" sz="800" dirty="0"/>
                        <a:t>2</a:t>
                      </a:r>
                      <a:endParaRPr lang="ko-Kore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8</a:t>
                      </a:r>
                      <a:r>
                        <a:rPr lang="en-US" altLang="ko-KR" sz="800" dirty="0"/>
                        <a:t>7</a:t>
                      </a:r>
                      <a:endParaRPr lang="ko-Kore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/>
                        <a:t>조윤상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0141284"/>
                  </a:ext>
                </a:extLst>
              </a:tr>
              <a:tr h="21074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2</a:t>
                      </a:r>
                      <a:r>
                        <a:rPr lang="en-US" altLang="ko-KR" sz="700" dirty="0"/>
                        <a:t>021-11-21 12:34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8</a:t>
                      </a:r>
                      <a:r>
                        <a:rPr lang="en-US" altLang="ko-KR" sz="800" dirty="0"/>
                        <a:t>6</a:t>
                      </a:r>
                      <a:endParaRPr lang="ko-Kore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4</a:t>
                      </a:r>
                      <a:r>
                        <a:rPr lang="en-US" altLang="ko-KR" sz="800" dirty="0"/>
                        <a:t>5</a:t>
                      </a:r>
                      <a:endParaRPr lang="ko-Kore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2</a:t>
                      </a:r>
                      <a:r>
                        <a:rPr lang="en-US" altLang="ko-KR" sz="800" dirty="0"/>
                        <a:t>6</a:t>
                      </a:r>
                      <a:endParaRPr lang="ko-Kore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/>
                        <a:t>조윤상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039652"/>
                  </a:ext>
                </a:extLst>
              </a:tr>
              <a:tr h="21074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2</a:t>
                      </a:r>
                      <a:r>
                        <a:rPr lang="en-US" altLang="ko-KR" sz="700" dirty="0"/>
                        <a:t>021-11-21 12:34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8</a:t>
                      </a:r>
                      <a:r>
                        <a:rPr lang="en-US" altLang="ko-KR" sz="800" dirty="0"/>
                        <a:t>7</a:t>
                      </a:r>
                      <a:endParaRPr lang="ko-Kore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4</a:t>
                      </a:r>
                      <a:r>
                        <a:rPr lang="en-US" altLang="ko-KR" sz="800" dirty="0"/>
                        <a:t>5</a:t>
                      </a:r>
                      <a:endParaRPr lang="ko-Kore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8</a:t>
                      </a:r>
                      <a:r>
                        <a:rPr lang="en-US" altLang="ko-KR" sz="800" dirty="0"/>
                        <a:t>4</a:t>
                      </a:r>
                      <a:endParaRPr lang="ko-Kore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/>
                        <a:t>조윤상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5064533"/>
                  </a:ext>
                </a:extLst>
              </a:tr>
              <a:tr h="21074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2</a:t>
                      </a:r>
                      <a:r>
                        <a:rPr lang="en-US" altLang="ko-KR" sz="700" dirty="0"/>
                        <a:t>021-11-20 12:34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4</a:t>
                      </a:r>
                      <a:r>
                        <a:rPr lang="en-US" altLang="ko-KR" sz="800" dirty="0"/>
                        <a:t>8</a:t>
                      </a:r>
                      <a:endParaRPr lang="ko-Kore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2</a:t>
                      </a:r>
                      <a:r>
                        <a:rPr lang="en-US" altLang="ko-KR" sz="800" dirty="0"/>
                        <a:t>2</a:t>
                      </a:r>
                      <a:endParaRPr lang="ko-Kore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5</a:t>
                      </a:r>
                      <a:r>
                        <a:rPr lang="en-US" altLang="ko-KR" sz="800" dirty="0"/>
                        <a:t>7</a:t>
                      </a:r>
                      <a:endParaRPr lang="ko-Kore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/>
                        <a:t>조윤상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2134364"/>
                  </a:ext>
                </a:extLst>
              </a:tr>
              <a:tr h="21074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2</a:t>
                      </a:r>
                      <a:r>
                        <a:rPr lang="en-US" altLang="ko-KR" sz="700" dirty="0"/>
                        <a:t>021-11-20 12:34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2</a:t>
                      </a:r>
                      <a:r>
                        <a:rPr lang="en-US" altLang="ko-KR" sz="800" dirty="0"/>
                        <a:t>3</a:t>
                      </a:r>
                      <a:endParaRPr lang="ko-Kore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7</a:t>
                      </a:r>
                      <a:r>
                        <a:rPr lang="en-US" altLang="ko-KR" sz="800" dirty="0"/>
                        <a:t>3</a:t>
                      </a:r>
                      <a:endParaRPr lang="ko-Kore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3</a:t>
                      </a:r>
                      <a:r>
                        <a:rPr lang="en-US" altLang="ko-KR" sz="800" dirty="0"/>
                        <a:t>6</a:t>
                      </a:r>
                      <a:endParaRPr lang="ko-Kore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/>
                        <a:t>조윤상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5724866"/>
                  </a:ext>
                </a:extLst>
              </a:tr>
              <a:tr h="21074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/>
                        <a:t>2</a:t>
                      </a:r>
                      <a:r>
                        <a:rPr lang="en-US" altLang="ko-KR" sz="700" dirty="0"/>
                        <a:t>021-11-20 12:34</a:t>
                      </a:r>
                      <a:endParaRPr lang="ko-Kore-KR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3</a:t>
                      </a:r>
                      <a:r>
                        <a:rPr lang="en-US" altLang="ko-KR" sz="800" dirty="0"/>
                        <a:t>5</a:t>
                      </a:r>
                      <a:endParaRPr lang="ko-Kore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4</a:t>
                      </a:r>
                      <a:r>
                        <a:rPr lang="en-US" altLang="ko-KR" sz="800" dirty="0"/>
                        <a:t>6</a:t>
                      </a:r>
                      <a:endParaRPr lang="ko-Kore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5</a:t>
                      </a:r>
                      <a:r>
                        <a:rPr lang="en-US" altLang="ko-KR" sz="800" dirty="0"/>
                        <a:t>7</a:t>
                      </a:r>
                      <a:endParaRPr lang="ko-Kore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/>
                        <a:t>이재하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2187918"/>
                  </a:ext>
                </a:extLst>
              </a:tr>
            </a:tbl>
          </a:graphicData>
        </a:graphic>
      </p:graphicFrame>
      <p:pic>
        <p:nvPicPr>
          <p:cNvPr id="86" name="그림 85" descr="테이블이(가) 표시된 사진&#10;&#10;자동 생성된 설명">
            <a:extLst>
              <a:ext uri="{FF2B5EF4-FFF2-40B4-BE49-F238E27FC236}">
                <a16:creationId xmlns:a16="http://schemas.microsoft.com/office/drawing/2014/main" id="{00282D38-B526-4757-874C-C282BBC04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313" y="6231784"/>
            <a:ext cx="3089809" cy="259180"/>
          </a:xfrm>
          <a:prstGeom prst="rect">
            <a:avLst/>
          </a:prstGeom>
        </p:spPr>
      </p:pic>
      <p:sp>
        <p:nvSpPr>
          <p:cNvPr id="88" name="직사각형 87">
            <a:extLst>
              <a:ext uri="{FF2B5EF4-FFF2-40B4-BE49-F238E27FC236}">
                <a16:creationId xmlns:a16="http://schemas.microsoft.com/office/drawing/2014/main" id="{30D7A2D1-EBDA-4CD0-B11D-1CEC4EFB0538}"/>
              </a:ext>
            </a:extLst>
          </p:cNvPr>
          <p:cNvSpPr/>
          <p:nvPr/>
        </p:nvSpPr>
        <p:spPr>
          <a:xfrm>
            <a:off x="1588881" y="1898792"/>
            <a:ext cx="1201490" cy="1591296"/>
          </a:xfrm>
          <a:prstGeom prst="rect">
            <a:avLst/>
          </a:prstGeom>
          <a:blipFill dpi="0"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5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b="1" dirty="0">
              <a:solidFill>
                <a:schemeClr val="tx1"/>
              </a:solidFill>
            </a:endParaRPr>
          </a:p>
        </p:txBody>
      </p:sp>
      <p:graphicFrame>
        <p:nvGraphicFramePr>
          <p:cNvPr id="89" name="표 11">
            <a:extLst>
              <a:ext uri="{FF2B5EF4-FFF2-40B4-BE49-F238E27FC236}">
                <a16:creationId xmlns:a16="http://schemas.microsoft.com/office/drawing/2014/main" id="{619ED4BA-969A-45E1-A14B-869A36CA6509}"/>
              </a:ext>
            </a:extLst>
          </p:cNvPr>
          <p:cNvGraphicFramePr>
            <a:graphicFrameLocks noGrp="1"/>
          </p:cNvGraphicFramePr>
          <p:nvPr/>
        </p:nvGraphicFramePr>
        <p:xfrm>
          <a:off x="2903902" y="1898792"/>
          <a:ext cx="2710137" cy="1580121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683737">
                  <a:extLst>
                    <a:ext uri="{9D8B030D-6E8A-4147-A177-3AD203B41FA5}">
                      <a16:colId xmlns:a16="http://schemas.microsoft.com/office/drawing/2014/main" val="591663754"/>
                    </a:ext>
                  </a:extLst>
                </a:gridCol>
                <a:gridCol w="2026400">
                  <a:extLst>
                    <a:ext uri="{9D8B030D-6E8A-4147-A177-3AD203B41FA5}">
                      <a16:colId xmlns:a16="http://schemas.microsoft.com/office/drawing/2014/main" val="3154479261"/>
                    </a:ext>
                  </a:extLst>
                </a:gridCol>
              </a:tblGrid>
              <a:tr h="175569">
                <a:tc>
                  <a:txBody>
                    <a:bodyPr/>
                    <a:lstStyle/>
                    <a:p>
                      <a:r>
                        <a:rPr lang="ko-Kore-KR" altLang="en-US" sz="600" b="1" dirty="0"/>
                        <a:t>이름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600" b="0" dirty="0"/>
                        <a:t>박준수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31136535"/>
                  </a:ext>
                </a:extLst>
              </a:tr>
              <a:tr h="175569">
                <a:tc>
                  <a:txBody>
                    <a:bodyPr/>
                    <a:lstStyle/>
                    <a:p>
                      <a:r>
                        <a:rPr lang="ko-Kore-KR" altLang="en-US" sz="600" b="1" dirty="0"/>
                        <a:t>전화번호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740588549"/>
                  </a:ext>
                </a:extLst>
              </a:tr>
              <a:tr h="175569">
                <a:tc>
                  <a:txBody>
                    <a:bodyPr/>
                    <a:lstStyle/>
                    <a:p>
                      <a:r>
                        <a:rPr lang="ko-Kore-KR" altLang="en-US" sz="600" b="1" dirty="0"/>
                        <a:t>주소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600" dirty="0"/>
                        <a:t>경상북도</a:t>
                      </a:r>
                      <a:r>
                        <a:rPr lang="ko-KR" altLang="en-US" sz="600" dirty="0"/>
                        <a:t> 성주군 성주읍 </a:t>
                      </a:r>
                      <a:r>
                        <a:rPr lang="ko-KR" altLang="en-US" sz="600" dirty="0" err="1"/>
                        <a:t>경산리</a:t>
                      </a:r>
                      <a:endParaRPr lang="ko-Kore-KR" altLang="en-US" sz="600" dirty="0"/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742596837"/>
                  </a:ext>
                </a:extLst>
              </a:tr>
              <a:tr h="175569">
                <a:tc>
                  <a:txBody>
                    <a:bodyPr/>
                    <a:lstStyle/>
                    <a:p>
                      <a:r>
                        <a:rPr lang="ko-Kore-KR" altLang="en-US" sz="600" b="1" dirty="0"/>
                        <a:t>생년월일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ore-KR" sz="600" dirty="0"/>
                        <a:t>1</a:t>
                      </a:r>
                      <a:r>
                        <a:rPr lang="en-US" altLang="ko-KR" sz="600" dirty="0"/>
                        <a:t>943.03.23</a:t>
                      </a:r>
                      <a:endParaRPr lang="ko-Kore-KR" altLang="en-US" sz="600" dirty="0"/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543490144"/>
                  </a:ext>
                </a:extLst>
              </a:tr>
              <a:tr h="175569">
                <a:tc>
                  <a:txBody>
                    <a:bodyPr/>
                    <a:lstStyle/>
                    <a:p>
                      <a:r>
                        <a:rPr lang="ko-Kore-KR" altLang="en-US" sz="600" b="1" dirty="0"/>
                        <a:t>보호자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600" dirty="0"/>
                        <a:t>박명수</a:t>
                      </a:r>
                      <a:r>
                        <a:rPr lang="ko-KR" altLang="en-US" sz="600" dirty="0"/>
                        <a:t> </a:t>
                      </a:r>
                      <a:r>
                        <a:rPr lang="en-US" altLang="ko-KR" sz="600" dirty="0"/>
                        <a:t>(</a:t>
                      </a:r>
                      <a:r>
                        <a:rPr lang="ko-KR" altLang="en-US" sz="600" dirty="0"/>
                        <a:t>아들</a:t>
                      </a:r>
                      <a:r>
                        <a:rPr lang="en-US" altLang="ko-KR" sz="600" dirty="0"/>
                        <a:t>)</a:t>
                      </a:r>
                      <a:endParaRPr lang="ko-Kore-KR" altLang="en-US" sz="600" dirty="0"/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236271239"/>
                  </a:ext>
                </a:extLst>
              </a:tr>
              <a:tr h="175569">
                <a:tc>
                  <a:txBody>
                    <a:bodyPr/>
                    <a:lstStyle/>
                    <a:p>
                      <a:r>
                        <a:rPr lang="ko-Kore-KR" altLang="en-US" sz="600" b="1" dirty="0"/>
                        <a:t>비상연락망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ore-KR" sz="600" b="0" dirty="0"/>
                        <a:t>0</a:t>
                      </a:r>
                      <a:r>
                        <a:rPr lang="en-US" altLang="ko-KR" sz="600" b="0" dirty="0"/>
                        <a:t>10-2222-2222</a:t>
                      </a:r>
                      <a:endParaRPr lang="ko-Kore-KR" altLang="en-US" sz="600" b="0" dirty="0"/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399283737"/>
                  </a:ext>
                </a:extLst>
              </a:tr>
              <a:tr h="175569">
                <a:tc>
                  <a:txBody>
                    <a:bodyPr/>
                    <a:lstStyle/>
                    <a:p>
                      <a:r>
                        <a:rPr lang="ko-Kore-KR" altLang="en-US" sz="600" b="1" dirty="0"/>
                        <a:t>소속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r>
                        <a:rPr lang="ko-KR" altLang="en-US" sz="600" dirty="0"/>
                        <a:t>법전</a:t>
                      </a:r>
                      <a:r>
                        <a:rPr lang="en-US" altLang="ko-KR" sz="600" dirty="0"/>
                        <a:t>2</a:t>
                      </a:r>
                      <a:r>
                        <a:rPr lang="ko-KR" altLang="en-US" sz="600" dirty="0"/>
                        <a:t>리 경로당</a:t>
                      </a:r>
                      <a:endParaRPr lang="ko-Kore-KR" altLang="en-US" sz="600" dirty="0"/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286272089"/>
                  </a:ext>
                </a:extLst>
              </a:tr>
              <a:tr h="175569">
                <a:tc>
                  <a:txBody>
                    <a:bodyPr/>
                    <a:lstStyle/>
                    <a:p>
                      <a:r>
                        <a:rPr lang="ko-Kore-KR" altLang="en-US" sz="600" b="1" dirty="0"/>
                        <a:t>담당도우미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600" dirty="0"/>
                        <a:t>조윤상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613365499"/>
                  </a:ext>
                </a:extLst>
              </a:tr>
              <a:tr h="175569">
                <a:tc>
                  <a:txBody>
                    <a:bodyPr/>
                    <a:lstStyle/>
                    <a:p>
                      <a:r>
                        <a:rPr lang="ko-Kore-KR" altLang="en-US" sz="600" b="1" dirty="0"/>
                        <a:t>도우미연락처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600" dirty="0"/>
                        <a:t>010-3333-3333</a:t>
                      </a:r>
                      <a:endParaRPr lang="ko-Kore-KR" altLang="en-US" sz="600" dirty="0"/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722170736"/>
                  </a:ext>
                </a:extLst>
              </a:tr>
            </a:tbl>
          </a:graphicData>
        </a:graphic>
      </p:graphicFrame>
      <p:sp>
        <p:nvSpPr>
          <p:cNvPr id="90" name="직사각형 89">
            <a:extLst>
              <a:ext uri="{FF2B5EF4-FFF2-40B4-BE49-F238E27FC236}">
                <a16:creationId xmlns:a16="http://schemas.microsoft.com/office/drawing/2014/main" id="{6909854F-92CB-447C-9527-F231B902A44C}"/>
              </a:ext>
            </a:extLst>
          </p:cNvPr>
          <p:cNvSpPr/>
          <p:nvPr/>
        </p:nvSpPr>
        <p:spPr>
          <a:xfrm>
            <a:off x="6562854" y="1907230"/>
            <a:ext cx="3170439" cy="1571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0D1B2BE-03D5-47AE-AF55-B0BCCA9F52B2}"/>
              </a:ext>
            </a:extLst>
          </p:cNvPr>
          <p:cNvSpPr txBox="1"/>
          <p:nvPr/>
        </p:nvSpPr>
        <p:spPr>
          <a:xfrm>
            <a:off x="6585016" y="1901873"/>
            <a:ext cx="10438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ko-KR" altLang="en-US" sz="1000" b="1" dirty="0"/>
              <a:t>최근 측정 결과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4EA8065-F4FE-4D19-9E70-CD9B0D8129C1}"/>
              </a:ext>
            </a:extLst>
          </p:cNvPr>
          <p:cNvSpPr txBox="1"/>
          <p:nvPr/>
        </p:nvSpPr>
        <p:spPr>
          <a:xfrm>
            <a:off x="7526292" y="1907231"/>
            <a:ext cx="8835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800"/>
              </a:spcBef>
            </a:pP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2021-11-22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D82435B3-0C0A-4241-9964-79094C20DB53}"/>
              </a:ext>
            </a:extLst>
          </p:cNvPr>
          <p:cNvGrpSpPr/>
          <p:nvPr/>
        </p:nvGrpSpPr>
        <p:grpSpPr>
          <a:xfrm>
            <a:off x="5680346" y="3717203"/>
            <a:ext cx="3882113" cy="289877"/>
            <a:chOff x="3365514" y="3668103"/>
            <a:chExt cx="2969091" cy="289877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140B9E5-D9ED-4D67-829E-DDB233BBE656}"/>
                </a:ext>
              </a:extLst>
            </p:cNvPr>
            <p:cNvSpPr txBox="1"/>
            <p:nvPr/>
          </p:nvSpPr>
          <p:spPr>
            <a:xfrm>
              <a:off x="3365514" y="3696370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/>
                <a:t>기간검색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76CD8AD-F5F1-48B3-B58E-13E10AC61347}"/>
                </a:ext>
              </a:extLst>
            </p:cNvPr>
            <p:cNvSpPr txBox="1"/>
            <p:nvPr/>
          </p:nvSpPr>
          <p:spPr>
            <a:xfrm>
              <a:off x="4864548" y="3668103"/>
              <a:ext cx="28565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~</a:t>
              </a:r>
              <a:endParaRPr lang="ko-KR" altLang="en-US" sz="1100" b="1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E74E1AA4-141A-471B-9147-06199816895B}"/>
                </a:ext>
              </a:extLst>
            </p:cNvPr>
            <p:cNvSpPr/>
            <p:nvPr/>
          </p:nvSpPr>
          <p:spPr>
            <a:xfrm>
              <a:off x="4040468" y="3711492"/>
              <a:ext cx="841202" cy="1914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YYYY-MM-DD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7701CE0-FC64-4E3B-846F-303F66082BC1}"/>
                </a:ext>
              </a:extLst>
            </p:cNvPr>
            <p:cNvSpPr/>
            <p:nvPr/>
          </p:nvSpPr>
          <p:spPr>
            <a:xfrm>
              <a:off x="5066056" y="3711492"/>
              <a:ext cx="841202" cy="1914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YYYY-MM-DD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DE755EE-49BE-41AE-9836-4AC4443B3FDC}"/>
                </a:ext>
              </a:extLst>
            </p:cNvPr>
            <p:cNvSpPr txBox="1"/>
            <p:nvPr/>
          </p:nvSpPr>
          <p:spPr>
            <a:xfrm>
              <a:off x="6000312" y="3711492"/>
              <a:ext cx="334293" cy="20005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kumimoji="1" lang="ko-KR" altLang="en-US" sz="700" b="1" dirty="0">
                  <a:solidFill>
                    <a:schemeClr val="bg1"/>
                  </a:solidFill>
                </a:rPr>
                <a:t>초기화</a:t>
              </a:r>
              <a:endParaRPr kumimoji="1" lang="ko-Kore-KR" altLang="en-US" sz="7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5C1A4ED-DB8B-407A-8295-E5F40CE73214}"/>
              </a:ext>
            </a:extLst>
          </p:cNvPr>
          <p:cNvGrpSpPr/>
          <p:nvPr/>
        </p:nvGrpSpPr>
        <p:grpSpPr>
          <a:xfrm>
            <a:off x="6757056" y="2302051"/>
            <a:ext cx="2883553" cy="1045076"/>
            <a:chOff x="6616486" y="2348021"/>
            <a:chExt cx="2883553" cy="1045076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2BE4477B-8C2C-4B24-B024-6C356C92024C}"/>
                </a:ext>
              </a:extLst>
            </p:cNvPr>
            <p:cNvSpPr/>
            <p:nvPr/>
          </p:nvSpPr>
          <p:spPr>
            <a:xfrm>
              <a:off x="6720017" y="2350166"/>
              <a:ext cx="714768" cy="71476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87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8A806821-30D8-4F9D-B214-32E46A89AA06}"/>
                </a:ext>
              </a:extLst>
            </p:cNvPr>
            <p:cNvSpPr/>
            <p:nvPr/>
          </p:nvSpPr>
          <p:spPr>
            <a:xfrm>
              <a:off x="7624633" y="2348021"/>
              <a:ext cx="714768" cy="714768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68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E1AB7CAF-2740-4AF0-B8BD-4D65642B2BDD}"/>
                </a:ext>
              </a:extLst>
            </p:cNvPr>
            <p:cNvSpPr/>
            <p:nvPr/>
          </p:nvSpPr>
          <p:spPr>
            <a:xfrm>
              <a:off x="8551131" y="2355720"/>
              <a:ext cx="714768" cy="71476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B5331993-9D2E-4CF2-BB17-EA7D807296A6}"/>
                </a:ext>
              </a:extLst>
            </p:cNvPr>
            <p:cNvSpPr/>
            <p:nvPr/>
          </p:nvSpPr>
          <p:spPr>
            <a:xfrm>
              <a:off x="6616486" y="3113656"/>
              <a:ext cx="897834" cy="2757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</a:rPr>
                <a:t>혈압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F6E0309-8B70-412E-B304-894A3E3DAA82}"/>
                </a:ext>
              </a:extLst>
            </p:cNvPr>
            <p:cNvSpPr/>
            <p:nvPr/>
          </p:nvSpPr>
          <p:spPr>
            <a:xfrm>
              <a:off x="7531037" y="3113656"/>
              <a:ext cx="897834" cy="2757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</a:rPr>
                <a:t>맥박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04720C14-7522-4CD1-A17C-2624C33E299F}"/>
                </a:ext>
              </a:extLst>
            </p:cNvPr>
            <p:cNvSpPr/>
            <p:nvPr/>
          </p:nvSpPr>
          <p:spPr>
            <a:xfrm>
              <a:off x="8353829" y="3117326"/>
              <a:ext cx="1146210" cy="2757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</a:rPr>
                <a:t>스트레스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7152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D90B3298-6043-432F-9E32-F982BEC07778}"/>
              </a:ext>
            </a:extLst>
          </p:cNvPr>
          <p:cNvSpPr/>
          <p:nvPr/>
        </p:nvSpPr>
        <p:spPr>
          <a:xfrm>
            <a:off x="17059" y="1135676"/>
            <a:ext cx="9874370" cy="55517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3B6A65-8332-4DA1-AF42-776A407E0A73}"/>
              </a:ext>
            </a:extLst>
          </p:cNvPr>
          <p:cNvSpPr/>
          <p:nvPr/>
        </p:nvSpPr>
        <p:spPr>
          <a:xfrm>
            <a:off x="17059" y="1135676"/>
            <a:ext cx="9874370" cy="388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B793379-4412-4376-8A6F-AD777511D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6" y="1146174"/>
            <a:ext cx="1151283" cy="370056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F4F0629E-6EA3-49F9-B02F-35226D386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221" y="106680"/>
            <a:ext cx="2288403" cy="6644640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C169C6E2-2634-4B13-89B4-83FB963C4A64}"/>
              </a:ext>
            </a:extLst>
          </p:cNvPr>
          <p:cNvSpPr txBox="1"/>
          <p:nvPr/>
        </p:nvSpPr>
        <p:spPr>
          <a:xfrm>
            <a:off x="10140630" y="1665889"/>
            <a:ext cx="18989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① 각 발생건수를 누적그래프로 파악하여 일별로 가장 높은 날 파악가능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②독거노인 어르신 리스트를 간략히 파악가능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③ 상세보기 버튼으로 누를 시에 바로 개별보기와 같은 </a:t>
            </a:r>
            <a:r>
              <a:rPr lang="ko-KR" altLang="en-US" sz="1200" dirty="0" err="1"/>
              <a:t>모달창이</a:t>
            </a:r>
            <a:r>
              <a:rPr lang="ko-KR" altLang="en-US" sz="1200" dirty="0"/>
              <a:t> 뜸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④ 실시간으로 안전신호등 주의</a:t>
            </a:r>
            <a:r>
              <a:rPr lang="en-US" altLang="ko-KR" sz="1200" dirty="0"/>
              <a:t>(</a:t>
            </a:r>
            <a:r>
              <a:rPr lang="ko-KR" altLang="en-US" sz="1200" dirty="0"/>
              <a:t>적색</a:t>
            </a:r>
            <a:r>
              <a:rPr lang="en-US" altLang="ko-KR" sz="1200" dirty="0"/>
              <a:t>), </a:t>
            </a:r>
            <a:r>
              <a:rPr lang="ko-KR" altLang="en-US" sz="1200" dirty="0"/>
              <a:t>위험</a:t>
            </a:r>
            <a:r>
              <a:rPr lang="en-US" altLang="ko-KR" sz="1200" dirty="0"/>
              <a:t>(</a:t>
            </a:r>
            <a:r>
              <a:rPr lang="ko-KR" altLang="en-US" sz="1200" dirty="0"/>
              <a:t>노랑</a:t>
            </a:r>
            <a:r>
              <a:rPr lang="en-US" altLang="ko-KR" sz="1200" dirty="0"/>
              <a:t>)</a:t>
            </a:r>
            <a:r>
              <a:rPr lang="ko-KR" altLang="en-US" sz="1200" dirty="0"/>
              <a:t>시 표출 </a:t>
            </a:r>
            <a:r>
              <a:rPr lang="en-US" altLang="ko-KR" sz="1200" dirty="0"/>
              <a:t>/ </a:t>
            </a:r>
            <a:r>
              <a:rPr lang="ko-KR" altLang="en-US" sz="1200" dirty="0" err="1"/>
              <a:t>활동별</a:t>
            </a:r>
            <a:r>
              <a:rPr lang="en-US" altLang="ko-KR" sz="1200" dirty="0"/>
              <a:t>(</a:t>
            </a:r>
            <a:r>
              <a:rPr lang="ko-KR" altLang="en-US" sz="1200" dirty="0"/>
              <a:t>녹색</a:t>
            </a:r>
            <a:r>
              <a:rPr lang="en-US" altLang="ko-KR" sz="1200" dirty="0"/>
              <a:t>), </a:t>
            </a:r>
            <a:r>
              <a:rPr lang="ko-KR" altLang="en-US" sz="1200" dirty="0" err="1"/>
              <a:t>장소별</a:t>
            </a:r>
            <a:r>
              <a:rPr lang="en-US" altLang="ko-KR" sz="1200" dirty="0"/>
              <a:t>(</a:t>
            </a:r>
            <a:r>
              <a:rPr lang="ko-KR" altLang="en-US" sz="1200" dirty="0"/>
              <a:t>황색</a:t>
            </a:r>
            <a:r>
              <a:rPr lang="en-US" altLang="ko-KR" sz="1200" dirty="0"/>
              <a:t>)</a:t>
            </a:r>
            <a:r>
              <a:rPr lang="ko-KR" altLang="en-US" sz="1200" dirty="0"/>
              <a:t>패턴 </a:t>
            </a:r>
            <a:r>
              <a:rPr lang="ko-KR" altLang="en-US" sz="1200" dirty="0" err="1"/>
              <a:t>이상시</a:t>
            </a:r>
            <a:r>
              <a:rPr lang="ko-KR" altLang="en-US" sz="1200" dirty="0"/>
              <a:t> 표출 </a:t>
            </a:r>
            <a:r>
              <a:rPr lang="en-US" altLang="ko-KR" sz="1200" dirty="0"/>
              <a:t>/ </a:t>
            </a:r>
            <a:r>
              <a:rPr lang="ko-KR" altLang="en-US" sz="1200" dirty="0"/>
              <a:t>심박수</a:t>
            </a:r>
            <a:r>
              <a:rPr lang="en-US" altLang="ko-KR" sz="1200" dirty="0"/>
              <a:t>(</a:t>
            </a:r>
            <a:r>
              <a:rPr lang="ko-KR" altLang="en-US" sz="1200" dirty="0"/>
              <a:t>고동색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이상시</a:t>
            </a:r>
            <a:r>
              <a:rPr lang="ko-KR" altLang="en-US" sz="1200" dirty="0"/>
              <a:t> 표출 </a:t>
            </a:r>
            <a:r>
              <a:rPr lang="en-US" altLang="ko-KR" sz="1200" dirty="0"/>
              <a:t>/ </a:t>
            </a:r>
            <a:r>
              <a:rPr lang="ko-KR" altLang="en-US" sz="1200" dirty="0"/>
              <a:t>사고</a:t>
            </a:r>
            <a:r>
              <a:rPr lang="en-US" altLang="ko-KR" sz="1200" dirty="0"/>
              <a:t>(</a:t>
            </a:r>
            <a:r>
              <a:rPr lang="ko-KR" altLang="en-US" sz="1200" dirty="0"/>
              <a:t>빨강</a:t>
            </a:r>
            <a:r>
              <a:rPr lang="en-US" altLang="ko-KR" sz="1200" dirty="0"/>
              <a:t>)</a:t>
            </a:r>
            <a:r>
              <a:rPr lang="ko-KR" altLang="en-US" sz="1200" dirty="0"/>
              <a:t>시 표출</a:t>
            </a:r>
            <a:endParaRPr lang="en-US" altLang="ko-KR" sz="12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E6809A4-7875-4E48-AEBC-FB827B9C5653}"/>
              </a:ext>
            </a:extLst>
          </p:cNvPr>
          <p:cNvSpPr txBox="1"/>
          <p:nvPr/>
        </p:nvSpPr>
        <p:spPr>
          <a:xfrm>
            <a:off x="10600944" y="466247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독거노인 </a:t>
            </a:r>
            <a:r>
              <a:rPr lang="en-US" altLang="ko-KR" sz="1000" dirty="0"/>
              <a:t>AI </a:t>
            </a:r>
            <a:r>
              <a:rPr lang="ko-KR" altLang="en-US" sz="1000" dirty="0" err="1"/>
              <a:t>안심케어</a:t>
            </a:r>
            <a:endParaRPr lang="ko-KR" altLang="en-US" sz="10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344DC11-D38F-4243-8EC0-6BFFF1FFCBBE}"/>
              </a:ext>
            </a:extLst>
          </p:cNvPr>
          <p:cNvSpPr txBox="1"/>
          <p:nvPr/>
        </p:nvSpPr>
        <p:spPr>
          <a:xfrm>
            <a:off x="10594966" y="691193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index</a:t>
            </a:r>
            <a:endParaRPr lang="ko-KR" altLang="en-US" sz="10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9C22A05-1B67-4043-9C4A-077D405B7AC7}"/>
              </a:ext>
            </a:extLst>
          </p:cNvPr>
          <p:cNvSpPr txBox="1"/>
          <p:nvPr/>
        </p:nvSpPr>
        <p:spPr>
          <a:xfrm>
            <a:off x="10600944" y="904724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전체 보기 </a:t>
            </a:r>
            <a:r>
              <a:rPr lang="en-US" altLang="ko-KR" sz="1000" dirty="0"/>
              <a:t>index</a:t>
            </a:r>
            <a:endParaRPr lang="ko-KR" altLang="en-US" sz="10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D10B10B-1C92-4808-9715-7FC50F86D140}"/>
              </a:ext>
            </a:extLst>
          </p:cNvPr>
          <p:cNvSpPr txBox="1"/>
          <p:nvPr/>
        </p:nvSpPr>
        <p:spPr>
          <a:xfrm>
            <a:off x="10591494" y="176249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Monitoring_1</a:t>
            </a:r>
            <a:endParaRPr lang="ko-KR" altLang="en-US" sz="1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B612CD-A700-4CED-98F2-29A53EE1C3B2}"/>
              </a:ext>
            </a:extLst>
          </p:cNvPr>
          <p:cNvSpPr/>
          <p:nvPr/>
        </p:nvSpPr>
        <p:spPr>
          <a:xfrm>
            <a:off x="659077" y="1545790"/>
            <a:ext cx="9191023" cy="511401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CCA51D47-F778-4D2F-B106-1E7B9CBF5056}"/>
              </a:ext>
            </a:extLst>
          </p:cNvPr>
          <p:cNvSpPr/>
          <p:nvPr/>
        </p:nvSpPr>
        <p:spPr>
          <a:xfrm>
            <a:off x="1301070" y="1191952"/>
            <a:ext cx="19231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종합정보현황</a:t>
            </a: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0658FC14-2191-482E-B08E-34701C763203}"/>
              </a:ext>
            </a:extLst>
          </p:cNvPr>
          <p:cNvSpPr/>
          <p:nvPr/>
        </p:nvSpPr>
        <p:spPr>
          <a:xfrm>
            <a:off x="3537571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독거노인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안심케어</a:t>
            </a: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378D72B7-0F54-4485-9C24-37F84B110E5A}"/>
              </a:ext>
            </a:extLst>
          </p:cNvPr>
          <p:cNvSpPr/>
          <p:nvPr/>
        </p:nvSpPr>
        <p:spPr>
          <a:xfrm>
            <a:off x="5725600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스마트타운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관리</a:t>
            </a: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4B4F681C-B039-4AA8-9E63-94BB49CF0643}"/>
              </a:ext>
            </a:extLst>
          </p:cNvPr>
          <p:cNvSpPr/>
          <p:nvPr/>
        </p:nvSpPr>
        <p:spPr>
          <a:xfrm>
            <a:off x="20493" y="1545791"/>
            <a:ext cx="584655" cy="5114017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래픽 11" descr="단일 톱니바퀴 단색으로 채워진">
            <a:extLst>
              <a:ext uri="{FF2B5EF4-FFF2-40B4-BE49-F238E27FC236}">
                <a16:creationId xmlns:a16="http://schemas.microsoft.com/office/drawing/2014/main" id="{7912A135-DCE4-5547-9123-F453F4833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73674" y="1162028"/>
            <a:ext cx="276426" cy="276426"/>
          </a:xfrm>
          <a:prstGeom prst="rect">
            <a:avLst/>
          </a:prstGeom>
        </p:spPr>
      </p:pic>
      <p:pic>
        <p:nvPicPr>
          <p:cNvPr id="17" name="그래픽 16" descr="돋보기 단색으로 채워진">
            <a:extLst>
              <a:ext uri="{FF2B5EF4-FFF2-40B4-BE49-F238E27FC236}">
                <a16:creationId xmlns:a16="http://schemas.microsoft.com/office/drawing/2014/main" id="{E7A07C22-FF7A-3C48-AD04-5C895530E2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8142" y="1185185"/>
            <a:ext cx="248587" cy="248587"/>
          </a:xfrm>
          <a:prstGeom prst="rect">
            <a:avLst/>
          </a:prstGeom>
        </p:spPr>
      </p:pic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5897CA0-E0A7-B44B-814E-D4C00FB9C4F5}"/>
              </a:ext>
            </a:extLst>
          </p:cNvPr>
          <p:cNvSpPr/>
          <p:nvPr/>
        </p:nvSpPr>
        <p:spPr>
          <a:xfrm>
            <a:off x="9465545" y="1387357"/>
            <a:ext cx="507202" cy="13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rgbClr val="254699"/>
                </a:solidFill>
              </a:rPr>
              <a:t>설정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2EF8E48-7611-584E-9F41-BD37DBDCBE18}"/>
              </a:ext>
            </a:extLst>
          </p:cNvPr>
          <p:cNvSpPr/>
          <p:nvPr/>
        </p:nvSpPr>
        <p:spPr>
          <a:xfrm>
            <a:off x="9135626" y="1389035"/>
            <a:ext cx="507202" cy="138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rgbClr val="254699"/>
                </a:solidFill>
              </a:rPr>
              <a:t>검색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52FF2F7-FBFA-C944-A6D2-339C448F9F98}"/>
              </a:ext>
            </a:extLst>
          </p:cNvPr>
          <p:cNvSpPr/>
          <p:nvPr/>
        </p:nvSpPr>
        <p:spPr>
          <a:xfrm>
            <a:off x="7731293" y="1202860"/>
            <a:ext cx="1481029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2021-11-22</a:t>
            </a:r>
            <a:r>
              <a:rPr lang="ko-KR" altLang="en-US" sz="800" b="1" dirty="0">
                <a:solidFill>
                  <a:schemeClr val="tx1"/>
                </a:solidFill>
              </a:rPr>
              <a:t> 월요일 </a:t>
            </a:r>
            <a:r>
              <a:rPr lang="en-US" altLang="ko-KR" sz="800" b="1" dirty="0">
                <a:solidFill>
                  <a:schemeClr val="tx1"/>
                </a:solidFill>
              </a:rPr>
              <a:t>21:56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A203D02-F4EC-8E4B-AEED-149470B83D32}"/>
              </a:ext>
            </a:extLst>
          </p:cNvPr>
          <p:cNvGrpSpPr/>
          <p:nvPr/>
        </p:nvGrpSpPr>
        <p:grpSpPr>
          <a:xfrm>
            <a:off x="18408" y="1556120"/>
            <a:ext cx="578318" cy="2047389"/>
            <a:chOff x="18408" y="1556120"/>
            <a:chExt cx="578318" cy="2047389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0F24205-F877-DF45-A55F-B44D1ED07AAB}"/>
                </a:ext>
              </a:extLst>
            </p:cNvPr>
            <p:cNvGrpSpPr/>
            <p:nvPr/>
          </p:nvGrpSpPr>
          <p:grpSpPr>
            <a:xfrm>
              <a:off x="21578" y="1556120"/>
              <a:ext cx="572620" cy="1537033"/>
              <a:chOff x="21578" y="1556120"/>
              <a:chExt cx="572620" cy="1537033"/>
            </a:xfrm>
          </p:grpSpPr>
          <p:sp>
            <p:nvSpPr>
              <p:cNvPr id="274" name="직사각형 273">
                <a:extLst>
                  <a:ext uri="{FF2B5EF4-FFF2-40B4-BE49-F238E27FC236}">
                    <a16:creationId xmlns:a16="http://schemas.microsoft.com/office/drawing/2014/main" id="{27B3859B-ABD0-4669-9B35-1B7DDAEBFF3A}"/>
                  </a:ext>
                </a:extLst>
              </p:cNvPr>
              <p:cNvSpPr/>
              <p:nvPr/>
            </p:nvSpPr>
            <p:spPr>
              <a:xfrm>
                <a:off x="23491" y="1556120"/>
                <a:ext cx="570707" cy="507244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ko-KR" altLang="en-US" sz="700" b="1" dirty="0">
                    <a:solidFill>
                      <a:srgbClr val="254699"/>
                    </a:solidFill>
                  </a:rPr>
                  <a:t>헬스 케어</a:t>
                </a: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0E71A7AC-1FE8-CA46-9D27-24048023025E}"/>
                  </a:ext>
                </a:extLst>
              </p:cNvPr>
              <p:cNvSpPr/>
              <p:nvPr/>
            </p:nvSpPr>
            <p:spPr>
              <a:xfrm>
                <a:off x="21578" y="2071768"/>
                <a:ext cx="570707" cy="507244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ko-KR" altLang="en-US" sz="700" b="1" dirty="0">
                    <a:solidFill>
                      <a:srgbClr val="254699"/>
                    </a:solidFill>
                  </a:rPr>
                  <a:t>심신 케어</a:t>
                </a: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356C2A4C-76DD-2B4A-92DA-F9E655BA154F}"/>
                  </a:ext>
                </a:extLst>
              </p:cNvPr>
              <p:cNvSpPr/>
              <p:nvPr/>
            </p:nvSpPr>
            <p:spPr>
              <a:xfrm>
                <a:off x="23256" y="2585909"/>
                <a:ext cx="570707" cy="507244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en-US" altLang="ko-KR" sz="700" b="1" dirty="0">
                    <a:solidFill>
                      <a:srgbClr val="254699"/>
                    </a:solidFill>
                  </a:rPr>
                  <a:t>QR </a:t>
                </a:r>
                <a:r>
                  <a:rPr lang="ko-KR" altLang="en-US" sz="700" b="1" dirty="0">
                    <a:solidFill>
                      <a:srgbClr val="254699"/>
                    </a:solidFill>
                  </a:rPr>
                  <a:t>출입관리</a:t>
                </a:r>
                <a:endParaRPr lang="en-US" altLang="ko-KR" sz="700" b="1" dirty="0">
                  <a:solidFill>
                    <a:srgbClr val="254699"/>
                  </a:solidFill>
                </a:endParaRPr>
              </a:p>
            </p:txBody>
          </p:sp>
        </p:grp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B51C3B83-5EE4-ED44-816C-5C377703BC5E}"/>
                </a:ext>
              </a:extLst>
            </p:cNvPr>
            <p:cNvSpPr/>
            <p:nvPr/>
          </p:nvSpPr>
          <p:spPr>
            <a:xfrm>
              <a:off x="18408" y="3096265"/>
              <a:ext cx="578318" cy="50724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화상 통화</a:t>
              </a:r>
            </a:p>
          </p:txBody>
        </p:sp>
      </p:grpSp>
      <p:pic>
        <p:nvPicPr>
          <p:cNvPr id="4" name="그래픽 3" descr="실행 단색으로 채워진">
            <a:extLst>
              <a:ext uri="{FF2B5EF4-FFF2-40B4-BE49-F238E27FC236}">
                <a16:creationId xmlns:a16="http://schemas.microsoft.com/office/drawing/2014/main" id="{55C692A3-870E-5B4B-8DC5-DFD5F4A346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9035" y="1584537"/>
            <a:ext cx="359875" cy="359875"/>
          </a:xfrm>
          <a:prstGeom prst="rect">
            <a:avLst/>
          </a:prstGeom>
        </p:spPr>
      </p:pic>
      <p:pic>
        <p:nvPicPr>
          <p:cNvPr id="9" name="그래픽 8" descr="명상 단색으로 채워진">
            <a:extLst>
              <a:ext uri="{FF2B5EF4-FFF2-40B4-BE49-F238E27FC236}">
                <a16:creationId xmlns:a16="http://schemas.microsoft.com/office/drawing/2014/main" id="{4E56955F-9D55-E44C-A7F1-32DE5EFF6A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889" y="2070261"/>
            <a:ext cx="402166" cy="402166"/>
          </a:xfrm>
          <a:prstGeom prst="rect">
            <a:avLst/>
          </a:prstGeom>
        </p:spPr>
      </p:pic>
      <p:pic>
        <p:nvPicPr>
          <p:cNvPr id="13" name="그래픽 12" descr="QR 코드 단색으로 채워진">
            <a:extLst>
              <a:ext uri="{FF2B5EF4-FFF2-40B4-BE49-F238E27FC236}">
                <a16:creationId xmlns:a16="http://schemas.microsoft.com/office/drawing/2014/main" id="{D957C0A4-3F3A-EE45-AD06-66EF66F78F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9035" y="2604424"/>
            <a:ext cx="372889" cy="372889"/>
          </a:xfrm>
          <a:prstGeom prst="rect">
            <a:avLst/>
          </a:prstGeom>
        </p:spPr>
      </p:pic>
      <p:pic>
        <p:nvPicPr>
          <p:cNvPr id="20" name="그래픽 19" descr="온라인 모임 단색으로 채워진">
            <a:extLst>
              <a:ext uri="{FF2B5EF4-FFF2-40B4-BE49-F238E27FC236}">
                <a16:creationId xmlns:a16="http://schemas.microsoft.com/office/drawing/2014/main" id="{301FC52B-8AAE-E844-B77E-55AA3722B4E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9338" y="3124611"/>
            <a:ext cx="380717" cy="380717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25EE4391-6D75-4C46-8B94-B85EC69F1BB3}"/>
              </a:ext>
            </a:extLst>
          </p:cNvPr>
          <p:cNvGrpSpPr/>
          <p:nvPr/>
        </p:nvGrpSpPr>
        <p:grpSpPr>
          <a:xfrm>
            <a:off x="735726" y="3714750"/>
            <a:ext cx="9028983" cy="2898155"/>
            <a:chOff x="735726" y="3714750"/>
            <a:chExt cx="9028983" cy="2898155"/>
          </a:xfrm>
        </p:grpSpPr>
        <p:sp>
          <p:nvSpPr>
            <p:cNvPr id="155" name="모서리가 둥근 직사각형 154">
              <a:extLst>
                <a:ext uri="{FF2B5EF4-FFF2-40B4-BE49-F238E27FC236}">
                  <a16:creationId xmlns:a16="http://schemas.microsoft.com/office/drawing/2014/main" id="{0D2FAA6B-C6EC-0B4B-B681-1AB59B914E07}"/>
                </a:ext>
              </a:extLst>
            </p:cNvPr>
            <p:cNvSpPr/>
            <p:nvPr/>
          </p:nvSpPr>
          <p:spPr>
            <a:xfrm>
              <a:off x="746236" y="3764416"/>
              <a:ext cx="1229707" cy="681465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99" name="모서리가 둥근 직사각형 198">
              <a:extLst>
                <a:ext uri="{FF2B5EF4-FFF2-40B4-BE49-F238E27FC236}">
                  <a16:creationId xmlns:a16="http://schemas.microsoft.com/office/drawing/2014/main" id="{CD020260-A3F5-8A43-B54C-ABEF783BD2DF}"/>
                </a:ext>
              </a:extLst>
            </p:cNvPr>
            <p:cNvSpPr/>
            <p:nvPr/>
          </p:nvSpPr>
          <p:spPr>
            <a:xfrm>
              <a:off x="2048771" y="3762291"/>
              <a:ext cx="1229707" cy="681465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0" name="모서리가 둥근 직사각형 199">
              <a:extLst>
                <a:ext uri="{FF2B5EF4-FFF2-40B4-BE49-F238E27FC236}">
                  <a16:creationId xmlns:a16="http://schemas.microsoft.com/office/drawing/2014/main" id="{CF02582C-D1D5-8249-BB53-DB341F6F2F60}"/>
                </a:ext>
              </a:extLst>
            </p:cNvPr>
            <p:cNvSpPr/>
            <p:nvPr/>
          </p:nvSpPr>
          <p:spPr>
            <a:xfrm>
              <a:off x="3342917" y="3762291"/>
              <a:ext cx="1229707" cy="681465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1" name="모서리가 둥근 직사각형 200">
              <a:extLst>
                <a:ext uri="{FF2B5EF4-FFF2-40B4-BE49-F238E27FC236}">
                  <a16:creationId xmlns:a16="http://schemas.microsoft.com/office/drawing/2014/main" id="{418F14DE-8166-F042-A2B5-4B1DBACF3AA1}"/>
                </a:ext>
              </a:extLst>
            </p:cNvPr>
            <p:cNvSpPr/>
            <p:nvPr/>
          </p:nvSpPr>
          <p:spPr>
            <a:xfrm>
              <a:off x="4640935" y="3767551"/>
              <a:ext cx="1229707" cy="681465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2" name="모서리가 둥근 직사각형 201">
              <a:extLst>
                <a:ext uri="{FF2B5EF4-FFF2-40B4-BE49-F238E27FC236}">
                  <a16:creationId xmlns:a16="http://schemas.microsoft.com/office/drawing/2014/main" id="{EE5FEB85-6EB3-134A-8A2D-B8191F00DC13}"/>
                </a:ext>
              </a:extLst>
            </p:cNvPr>
            <p:cNvSpPr/>
            <p:nvPr/>
          </p:nvSpPr>
          <p:spPr>
            <a:xfrm>
              <a:off x="5938955" y="3762301"/>
              <a:ext cx="1229707" cy="681455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3" name="모서리가 둥근 직사각형 202">
              <a:extLst>
                <a:ext uri="{FF2B5EF4-FFF2-40B4-BE49-F238E27FC236}">
                  <a16:creationId xmlns:a16="http://schemas.microsoft.com/office/drawing/2014/main" id="{D96E0153-35A5-B440-A2EB-D2FD4EBA4957}"/>
                </a:ext>
              </a:extLst>
            </p:cNvPr>
            <p:cNvSpPr/>
            <p:nvPr/>
          </p:nvSpPr>
          <p:spPr>
            <a:xfrm>
              <a:off x="7236979" y="3767561"/>
              <a:ext cx="1229707" cy="676195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4" name="모서리가 둥근 직사각형 203">
              <a:extLst>
                <a:ext uri="{FF2B5EF4-FFF2-40B4-BE49-F238E27FC236}">
                  <a16:creationId xmlns:a16="http://schemas.microsoft.com/office/drawing/2014/main" id="{22B63645-69C2-664A-9223-A5348421087D}"/>
                </a:ext>
              </a:extLst>
            </p:cNvPr>
            <p:cNvSpPr/>
            <p:nvPr/>
          </p:nvSpPr>
          <p:spPr>
            <a:xfrm>
              <a:off x="8535002" y="3762308"/>
              <a:ext cx="1229707" cy="68357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3" name="모서리가 둥근 직사각형 282">
              <a:extLst>
                <a:ext uri="{FF2B5EF4-FFF2-40B4-BE49-F238E27FC236}">
                  <a16:creationId xmlns:a16="http://schemas.microsoft.com/office/drawing/2014/main" id="{33B8A0A3-2B68-FF42-97FD-F37DD6B9FA42}"/>
                </a:ext>
              </a:extLst>
            </p:cNvPr>
            <p:cNvSpPr/>
            <p:nvPr/>
          </p:nvSpPr>
          <p:spPr>
            <a:xfrm>
              <a:off x="882868" y="4473864"/>
              <a:ext cx="940677" cy="20137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800" b="1" dirty="0">
                  <a:solidFill>
                    <a:schemeClr val="tx1"/>
                  </a:solidFill>
                </a:rPr>
                <a:t>12</a:t>
              </a:r>
              <a:r>
                <a:rPr kumimoji="1" lang="ko-KR" altLang="en-US" sz="800" b="1" dirty="0">
                  <a:solidFill>
                    <a:schemeClr val="tx1"/>
                  </a:solidFill>
                </a:rPr>
                <a:t>회</a:t>
              </a:r>
              <a:r>
                <a:rPr kumimoji="1" lang="en-US" altLang="ko-KR" sz="800" b="1" dirty="0">
                  <a:solidFill>
                    <a:schemeClr val="tx1"/>
                  </a:solidFill>
                </a:rPr>
                <a:t>/8</a:t>
              </a:r>
              <a:r>
                <a:rPr kumimoji="1" lang="ko-KR" altLang="en-US" sz="800" b="1" dirty="0">
                  <a:solidFill>
                    <a:schemeClr val="tx1"/>
                  </a:solidFill>
                </a:rPr>
                <a:t>명</a:t>
              </a:r>
              <a:endParaRPr kumimoji="1" lang="ko-Kore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84" name="모서리가 둥근 직사각형 283">
              <a:extLst>
                <a:ext uri="{FF2B5EF4-FFF2-40B4-BE49-F238E27FC236}">
                  <a16:creationId xmlns:a16="http://schemas.microsoft.com/office/drawing/2014/main" id="{918B48F4-E9D6-F04F-8736-C9BEB5F55EB0}"/>
                </a:ext>
              </a:extLst>
            </p:cNvPr>
            <p:cNvSpPr/>
            <p:nvPr/>
          </p:nvSpPr>
          <p:spPr>
            <a:xfrm>
              <a:off x="2185403" y="4482249"/>
              <a:ext cx="940677" cy="20137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b="1" dirty="0">
                  <a:solidFill>
                    <a:schemeClr val="tx1"/>
                  </a:solidFill>
                </a:rPr>
                <a:t>9</a:t>
              </a:r>
              <a:r>
                <a:rPr kumimoji="1" lang="ko-KR" altLang="en-US" sz="800" b="1" dirty="0">
                  <a:solidFill>
                    <a:schemeClr val="tx1"/>
                  </a:solidFill>
                </a:rPr>
                <a:t>회</a:t>
              </a:r>
              <a:r>
                <a:rPr kumimoji="1" lang="en-US" altLang="ko-KR" sz="800" b="1" dirty="0">
                  <a:solidFill>
                    <a:schemeClr val="tx1"/>
                  </a:solidFill>
                </a:rPr>
                <a:t>/9</a:t>
              </a:r>
              <a:r>
                <a:rPr kumimoji="1" lang="ko-KR" altLang="en-US" sz="800" b="1" dirty="0">
                  <a:solidFill>
                    <a:schemeClr val="tx1"/>
                  </a:solidFill>
                </a:rPr>
                <a:t>명</a:t>
              </a:r>
              <a:endParaRPr kumimoji="1" lang="ko-Kore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85" name="모서리가 둥근 직사각형 284">
              <a:extLst>
                <a:ext uri="{FF2B5EF4-FFF2-40B4-BE49-F238E27FC236}">
                  <a16:creationId xmlns:a16="http://schemas.microsoft.com/office/drawing/2014/main" id="{8DFC571E-4CB1-7B44-8BED-A04035334B19}"/>
                </a:ext>
              </a:extLst>
            </p:cNvPr>
            <p:cNvSpPr/>
            <p:nvPr/>
          </p:nvSpPr>
          <p:spPr>
            <a:xfrm>
              <a:off x="3479549" y="4482249"/>
              <a:ext cx="940677" cy="20137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b="1" dirty="0">
                  <a:solidFill>
                    <a:schemeClr val="tx1"/>
                  </a:solidFill>
                </a:rPr>
                <a:t>3</a:t>
              </a:r>
              <a:r>
                <a:rPr kumimoji="1" lang="ko-KR" altLang="en-US" sz="800" b="1" dirty="0">
                  <a:solidFill>
                    <a:schemeClr val="tx1"/>
                  </a:solidFill>
                </a:rPr>
                <a:t>회</a:t>
              </a:r>
              <a:r>
                <a:rPr kumimoji="1" lang="en-US" altLang="ko-KR" sz="800" b="1" dirty="0">
                  <a:solidFill>
                    <a:schemeClr val="tx1"/>
                  </a:solidFill>
                </a:rPr>
                <a:t>/1</a:t>
              </a:r>
              <a:r>
                <a:rPr kumimoji="1" lang="ko-KR" altLang="en-US" sz="800" b="1" dirty="0">
                  <a:solidFill>
                    <a:schemeClr val="tx1"/>
                  </a:solidFill>
                </a:rPr>
                <a:t>명</a:t>
              </a:r>
              <a:endParaRPr kumimoji="1" lang="ko-Kore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86" name="모서리가 둥근 직사각형 285">
              <a:extLst>
                <a:ext uri="{FF2B5EF4-FFF2-40B4-BE49-F238E27FC236}">
                  <a16:creationId xmlns:a16="http://schemas.microsoft.com/office/drawing/2014/main" id="{6746AD4D-8DFA-1341-81E3-DCA53987E92C}"/>
                </a:ext>
              </a:extLst>
            </p:cNvPr>
            <p:cNvSpPr/>
            <p:nvPr/>
          </p:nvSpPr>
          <p:spPr>
            <a:xfrm>
              <a:off x="4777567" y="4476999"/>
              <a:ext cx="940677" cy="20137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b="1" dirty="0">
                  <a:solidFill>
                    <a:schemeClr val="tx1"/>
                  </a:solidFill>
                </a:rPr>
                <a:t>0</a:t>
              </a:r>
              <a:r>
                <a:rPr kumimoji="1" lang="ko-KR" altLang="en-US" sz="800" b="1" dirty="0">
                  <a:solidFill>
                    <a:schemeClr val="tx1"/>
                  </a:solidFill>
                </a:rPr>
                <a:t>회</a:t>
              </a:r>
              <a:r>
                <a:rPr kumimoji="1" lang="en-US" altLang="ko-KR" sz="800" b="1" dirty="0">
                  <a:solidFill>
                    <a:schemeClr val="tx1"/>
                  </a:solidFill>
                </a:rPr>
                <a:t>/0</a:t>
              </a:r>
              <a:r>
                <a:rPr kumimoji="1" lang="ko-KR" altLang="en-US" sz="800" b="1" dirty="0">
                  <a:solidFill>
                    <a:schemeClr val="tx1"/>
                  </a:solidFill>
                </a:rPr>
                <a:t>명</a:t>
              </a:r>
              <a:endParaRPr kumimoji="1" lang="ko-Kore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87" name="모서리가 둥근 직사각형 286">
              <a:extLst>
                <a:ext uri="{FF2B5EF4-FFF2-40B4-BE49-F238E27FC236}">
                  <a16:creationId xmlns:a16="http://schemas.microsoft.com/office/drawing/2014/main" id="{F6C2D110-5A52-5E4E-9481-BA87BAF4B046}"/>
                </a:ext>
              </a:extLst>
            </p:cNvPr>
            <p:cNvSpPr/>
            <p:nvPr/>
          </p:nvSpPr>
          <p:spPr>
            <a:xfrm>
              <a:off x="6075587" y="4482258"/>
              <a:ext cx="940677" cy="20137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b="1" dirty="0">
                  <a:solidFill>
                    <a:schemeClr val="tx1"/>
                  </a:solidFill>
                </a:rPr>
                <a:t>2</a:t>
              </a:r>
              <a:r>
                <a:rPr kumimoji="1" lang="ko-KR" altLang="en-US" sz="800" b="1" dirty="0">
                  <a:solidFill>
                    <a:schemeClr val="tx1"/>
                  </a:solidFill>
                </a:rPr>
                <a:t>회</a:t>
              </a:r>
              <a:r>
                <a:rPr kumimoji="1" lang="en-US" altLang="ko-KR" sz="800" b="1" dirty="0">
                  <a:solidFill>
                    <a:schemeClr val="tx1"/>
                  </a:solidFill>
                </a:rPr>
                <a:t>/2</a:t>
              </a:r>
              <a:r>
                <a:rPr kumimoji="1" lang="ko-KR" altLang="en-US" sz="800" b="1" dirty="0">
                  <a:solidFill>
                    <a:schemeClr val="tx1"/>
                  </a:solidFill>
                </a:rPr>
                <a:t>명</a:t>
              </a:r>
              <a:endParaRPr kumimoji="1" lang="ko-Kore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88" name="모서리가 둥근 직사각형 287">
              <a:extLst>
                <a:ext uri="{FF2B5EF4-FFF2-40B4-BE49-F238E27FC236}">
                  <a16:creationId xmlns:a16="http://schemas.microsoft.com/office/drawing/2014/main" id="{597B5B82-CE9F-AE46-823B-4BA81039B706}"/>
                </a:ext>
              </a:extLst>
            </p:cNvPr>
            <p:cNvSpPr/>
            <p:nvPr/>
          </p:nvSpPr>
          <p:spPr>
            <a:xfrm>
              <a:off x="7373611" y="4477009"/>
              <a:ext cx="940677" cy="19981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b="1" dirty="0">
                  <a:solidFill>
                    <a:schemeClr val="tx1"/>
                  </a:solidFill>
                </a:rPr>
                <a:t>5</a:t>
              </a:r>
              <a:r>
                <a:rPr kumimoji="1" lang="ko-KR" altLang="en-US" sz="800" b="1" dirty="0">
                  <a:solidFill>
                    <a:schemeClr val="tx1"/>
                  </a:solidFill>
                </a:rPr>
                <a:t>회</a:t>
              </a:r>
              <a:r>
                <a:rPr kumimoji="1" lang="en-US" altLang="ko-KR" sz="800" b="1" dirty="0">
                  <a:solidFill>
                    <a:schemeClr val="tx1"/>
                  </a:solidFill>
                </a:rPr>
                <a:t>/3</a:t>
              </a:r>
              <a:r>
                <a:rPr kumimoji="1" lang="ko-KR" altLang="en-US" sz="800" b="1" dirty="0">
                  <a:solidFill>
                    <a:schemeClr val="tx1"/>
                  </a:solidFill>
                </a:rPr>
                <a:t>명</a:t>
              </a:r>
              <a:endParaRPr kumimoji="1" lang="ko-Kore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89" name="모서리가 둥근 직사각형 288">
              <a:extLst>
                <a:ext uri="{FF2B5EF4-FFF2-40B4-BE49-F238E27FC236}">
                  <a16:creationId xmlns:a16="http://schemas.microsoft.com/office/drawing/2014/main" id="{D87771E6-3B30-E24E-9463-A9169105B91E}"/>
                </a:ext>
              </a:extLst>
            </p:cNvPr>
            <p:cNvSpPr/>
            <p:nvPr/>
          </p:nvSpPr>
          <p:spPr>
            <a:xfrm>
              <a:off x="8671634" y="4482265"/>
              <a:ext cx="940677" cy="2019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b="1" dirty="0">
                  <a:solidFill>
                    <a:schemeClr val="tx1"/>
                  </a:solidFill>
                </a:rPr>
                <a:t>5</a:t>
              </a:r>
              <a:r>
                <a:rPr kumimoji="1" lang="ko-KR" altLang="en-US" sz="800" b="1" dirty="0">
                  <a:solidFill>
                    <a:schemeClr val="tx1"/>
                  </a:solidFill>
                </a:rPr>
                <a:t>회</a:t>
              </a:r>
              <a:r>
                <a:rPr kumimoji="1" lang="en-US" altLang="ko-KR" sz="800" b="1" dirty="0">
                  <a:solidFill>
                    <a:schemeClr val="tx1"/>
                  </a:solidFill>
                </a:rPr>
                <a:t>/3</a:t>
              </a:r>
              <a:r>
                <a:rPr kumimoji="1" lang="ko-KR" altLang="en-US" sz="800" b="1" dirty="0">
                  <a:solidFill>
                    <a:schemeClr val="tx1"/>
                  </a:solidFill>
                </a:rPr>
                <a:t>명</a:t>
              </a:r>
              <a:endParaRPr kumimoji="1" lang="ko-Kore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90" name="모서리가 둥근 직사각형 289">
              <a:extLst>
                <a:ext uri="{FF2B5EF4-FFF2-40B4-BE49-F238E27FC236}">
                  <a16:creationId xmlns:a16="http://schemas.microsoft.com/office/drawing/2014/main" id="{9FCE66AD-714B-AF49-87FC-70991E72E0E9}"/>
                </a:ext>
              </a:extLst>
            </p:cNvPr>
            <p:cNvSpPr/>
            <p:nvPr/>
          </p:nvSpPr>
          <p:spPr>
            <a:xfrm>
              <a:off x="740981" y="4715597"/>
              <a:ext cx="1229707" cy="681465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91" name="모서리가 둥근 직사각형 290">
              <a:extLst>
                <a:ext uri="{FF2B5EF4-FFF2-40B4-BE49-F238E27FC236}">
                  <a16:creationId xmlns:a16="http://schemas.microsoft.com/office/drawing/2014/main" id="{37E4CD83-41B2-7540-8758-2F059E4C0876}"/>
                </a:ext>
              </a:extLst>
            </p:cNvPr>
            <p:cNvSpPr/>
            <p:nvPr/>
          </p:nvSpPr>
          <p:spPr>
            <a:xfrm>
              <a:off x="2043516" y="4713472"/>
              <a:ext cx="1229707" cy="681465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2" name="모서리가 둥근 직사각형 291">
              <a:extLst>
                <a:ext uri="{FF2B5EF4-FFF2-40B4-BE49-F238E27FC236}">
                  <a16:creationId xmlns:a16="http://schemas.microsoft.com/office/drawing/2014/main" id="{19AF929A-6B13-3A47-B323-DC69311261FB}"/>
                </a:ext>
              </a:extLst>
            </p:cNvPr>
            <p:cNvSpPr/>
            <p:nvPr/>
          </p:nvSpPr>
          <p:spPr>
            <a:xfrm>
              <a:off x="3337662" y="4713472"/>
              <a:ext cx="1229707" cy="681465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3" name="모서리가 둥근 직사각형 292">
              <a:extLst>
                <a:ext uri="{FF2B5EF4-FFF2-40B4-BE49-F238E27FC236}">
                  <a16:creationId xmlns:a16="http://schemas.microsoft.com/office/drawing/2014/main" id="{C7EA0536-D965-6B40-94E2-3AF29C9243D4}"/>
                </a:ext>
              </a:extLst>
            </p:cNvPr>
            <p:cNvSpPr/>
            <p:nvPr/>
          </p:nvSpPr>
          <p:spPr>
            <a:xfrm>
              <a:off x="4635680" y="4718732"/>
              <a:ext cx="1229707" cy="681465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4" name="모서리가 둥근 직사각형 293">
              <a:extLst>
                <a:ext uri="{FF2B5EF4-FFF2-40B4-BE49-F238E27FC236}">
                  <a16:creationId xmlns:a16="http://schemas.microsoft.com/office/drawing/2014/main" id="{9207010A-402B-1546-B592-47D5A1332A39}"/>
                </a:ext>
              </a:extLst>
            </p:cNvPr>
            <p:cNvSpPr/>
            <p:nvPr/>
          </p:nvSpPr>
          <p:spPr>
            <a:xfrm>
              <a:off x="5933700" y="4713482"/>
              <a:ext cx="1229707" cy="681455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5" name="모서리가 둥근 직사각형 294">
              <a:extLst>
                <a:ext uri="{FF2B5EF4-FFF2-40B4-BE49-F238E27FC236}">
                  <a16:creationId xmlns:a16="http://schemas.microsoft.com/office/drawing/2014/main" id="{C37AB601-403C-E34E-9308-488050D71A54}"/>
                </a:ext>
              </a:extLst>
            </p:cNvPr>
            <p:cNvSpPr/>
            <p:nvPr/>
          </p:nvSpPr>
          <p:spPr>
            <a:xfrm>
              <a:off x="7231724" y="4718742"/>
              <a:ext cx="1229707" cy="676195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6" name="모서리가 둥근 직사각형 295">
              <a:extLst>
                <a:ext uri="{FF2B5EF4-FFF2-40B4-BE49-F238E27FC236}">
                  <a16:creationId xmlns:a16="http://schemas.microsoft.com/office/drawing/2014/main" id="{7B487539-6786-4B48-B158-5807DA211E6F}"/>
                </a:ext>
              </a:extLst>
            </p:cNvPr>
            <p:cNvSpPr/>
            <p:nvPr/>
          </p:nvSpPr>
          <p:spPr>
            <a:xfrm>
              <a:off x="8529747" y="4713489"/>
              <a:ext cx="1229707" cy="68357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04" name="모서리가 둥근 직사각형 303">
              <a:extLst>
                <a:ext uri="{FF2B5EF4-FFF2-40B4-BE49-F238E27FC236}">
                  <a16:creationId xmlns:a16="http://schemas.microsoft.com/office/drawing/2014/main" id="{64E977CB-DB71-7E44-847E-1969A53E0D73}"/>
                </a:ext>
              </a:extLst>
            </p:cNvPr>
            <p:cNvSpPr/>
            <p:nvPr/>
          </p:nvSpPr>
          <p:spPr>
            <a:xfrm>
              <a:off x="735726" y="5677290"/>
              <a:ext cx="1229707" cy="681465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05" name="모서리가 둥근 직사각형 304">
              <a:extLst>
                <a:ext uri="{FF2B5EF4-FFF2-40B4-BE49-F238E27FC236}">
                  <a16:creationId xmlns:a16="http://schemas.microsoft.com/office/drawing/2014/main" id="{E9807D89-0E89-CD40-BE1D-8BD94A168DF4}"/>
                </a:ext>
              </a:extLst>
            </p:cNvPr>
            <p:cNvSpPr/>
            <p:nvPr/>
          </p:nvSpPr>
          <p:spPr>
            <a:xfrm>
              <a:off x="2038261" y="5675165"/>
              <a:ext cx="1229707" cy="681465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06" name="모서리가 둥근 직사각형 305">
              <a:extLst>
                <a:ext uri="{FF2B5EF4-FFF2-40B4-BE49-F238E27FC236}">
                  <a16:creationId xmlns:a16="http://schemas.microsoft.com/office/drawing/2014/main" id="{FA3B35E6-27B4-FB48-8338-EB9B6F75AADB}"/>
                </a:ext>
              </a:extLst>
            </p:cNvPr>
            <p:cNvSpPr/>
            <p:nvPr/>
          </p:nvSpPr>
          <p:spPr>
            <a:xfrm>
              <a:off x="3332407" y="5675165"/>
              <a:ext cx="1229707" cy="681465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07" name="모서리가 둥근 직사각형 306">
              <a:extLst>
                <a:ext uri="{FF2B5EF4-FFF2-40B4-BE49-F238E27FC236}">
                  <a16:creationId xmlns:a16="http://schemas.microsoft.com/office/drawing/2014/main" id="{9363A6CF-D6AD-8343-8632-8B7B7C88E024}"/>
                </a:ext>
              </a:extLst>
            </p:cNvPr>
            <p:cNvSpPr/>
            <p:nvPr/>
          </p:nvSpPr>
          <p:spPr>
            <a:xfrm>
              <a:off x="4630425" y="5680425"/>
              <a:ext cx="1229707" cy="681465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08" name="모서리가 둥근 직사각형 307">
              <a:extLst>
                <a:ext uri="{FF2B5EF4-FFF2-40B4-BE49-F238E27FC236}">
                  <a16:creationId xmlns:a16="http://schemas.microsoft.com/office/drawing/2014/main" id="{25F07946-D5C2-014F-BDF3-1B03E5937843}"/>
                </a:ext>
              </a:extLst>
            </p:cNvPr>
            <p:cNvSpPr/>
            <p:nvPr/>
          </p:nvSpPr>
          <p:spPr>
            <a:xfrm>
              <a:off x="5928445" y="5675175"/>
              <a:ext cx="1229707" cy="681455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09" name="모서리가 둥근 직사각형 308">
              <a:extLst>
                <a:ext uri="{FF2B5EF4-FFF2-40B4-BE49-F238E27FC236}">
                  <a16:creationId xmlns:a16="http://schemas.microsoft.com/office/drawing/2014/main" id="{7CAAF416-0FF6-F84D-95EC-04186D6C56D7}"/>
                </a:ext>
              </a:extLst>
            </p:cNvPr>
            <p:cNvSpPr/>
            <p:nvPr/>
          </p:nvSpPr>
          <p:spPr>
            <a:xfrm>
              <a:off x="7226469" y="5680435"/>
              <a:ext cx="1229707" cy="676195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0" name="모서리가 둥근 직사각형 309">
              <a:extLst>
                <a:ext uri="{FF2B5EF4-FFF2-40B4-BE49-F238E27FC236}">
                  <a16:creationId xmlns:a16="http://schemas.microsoft.com/office/drawing/2014/main" id="{C87EE5B2-4541-B14A-ADAE-F4A208592E26}"/>
                </a:ext>
              </a:extLst>
            </p:cNvPr>
            <p:cNvSpPr/>
            <p:nvPr/>
          </p:nvSpPr>
          <p:spPr>
            <a:xfrm>
              <a:off x="8524492" y="5675182"/>
              <a:ext cx="1229707" cy="68357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8" name="모서리가 둥근 직사각형 317">
              <a:extLst>
                <a:ext uri="{FF2B5EF4-FFF2-40B4-BE49-F238E27FC236}">
                  <a16:creationId xmlns:a16="http://schemas.microsoft.com/office/drawing/2014/main" id="{314E8529-2AEA-3B43-AE69-BF328FCD1A21}"/>
                </a:ext>
              </a:extLst>
            </p:cNvPr>
            <p:cNvSpPr/>
            <p:nvPr/>
          </p:nvSpPr>
          <p:spPr>
            <a:xfrm>
              <a:off x="888126" y="5425049"/>
              <a:ext cx="940677" cy="20137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b="1" dirty="0">
                  <a:solidFill>
                    <a:schemeClr val="tx1"/>
                  </a:solidFill>
                </a:rPr>
                <a:t>5</a:t>
              </a:r>
              <a:r>
                <a:rPr kumimoji="1" lang="ko-KR" altLang="en-US" sz="800" b="1" dirty="0">
                  <a:solidFill>
                    <a:schemeClr val="tx1"/>
                  </a:solidFill>
                </a:rPr>
                <a:t>회</a:t>
              </a:r>
              <a:r>
                <a:rPr kumimoji="1" lang="en-US" altLang="ko-KR" sz="800" b="1" dirty="0">
                  <a:solidFill>
                    <a:schemeClr val="tx1"/>
                  </a:solidFill>
                </a:rPr>
                <a:t>/5</a:t>
              </a:r>
              <a:r>
                <a:rPr kumimoji="1" lang="ko-KR" altLang="en-US" sz="800" b="1" dirty="0">
                  <a:solidFill>
                    <a:schemeClr val="tx1"/>
                  </a:solidFill>
                </a:rPr>
                <a:t>명</a:t>
              </a:r>
              <a:endParaRPr kumimoji="1" lang="ko-Kore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19" name="모서리가 둥근 직사각형 318">
              <a:extLst>
                <a:ext uri="{FF2B5EF4-FFF2-40B4-BE49-F238E27FC236}">
                  <a16:creationId xmlns:a16="http://schemas.microsoft.com/office/drawing/2014/main" id="{EC84D038-3CC6-7046-994B-18A89FEDC06F}"/>
                </a:ext>
              </a:extLst>
            </p:cNvPr>
            <p:cNvSpPr/>
            <p:nvPr/>
          </p:nvSpPr>
          <p:spPr>
            <a:xfrm>
              <a:off x="2190661" y="5433434"/>
              <a:ext cx="940677" cy="20137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b="1" dirty="0">
                  <a:solidFill>
                    <a:schemeClr val="tx1"/>
                  </a:solidFill>
                </a:rPr>
                <a:t>6</a:t>
              </a:r>
              <a:r>
                <a:rPr kumimoji="1" lang="ko-KR" altLang="en-US" sz="800" b="1" dirty="0">
                  <a:solidFill>
                    <a:schemeClr val="tx1"/>
                  </a:solidFill>
                </a:rPr>
                <a:t>회</a:t>
              </a:r>
              <a:r>
                <a:rPr kumimoji="1" lang="en-US" altLang="ko-KR" sz="800" b="1" dirty="0">
                  <a:solidFill>
                    <a:schemeClr val="tx1"/>
                  </a:solidFill>
                </a:rPr>
                <a:t>/2</a:t>
              </a:r>
              <a:r>
                <a:rPr kumimoji="1" lang="ko-KR" altLang="en-US" sz="800" b="1" dirty="0">
                  <a:solidFill>
                    <a:schemeClr val="tx1"/>
                  </a:solidFill>
                </a:rPr>
                <a:t>명</a:t>
              </a:r>
              <a:endParaRPr kumimoji="1" lang="ko-Kore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20" name="모서리가 둥근 직사각형 319">
              <a:extLst>
                <a:ext uri="{FF2B5EF4-FFF2-40B4-BE49-F238E27FC236}">
                  <a16:creationId xmlns:a16="http://schemas.microsoft.com/office/drawing/2014/main" id="{7673616B-BEFB-6846-B8D6-210DA34DE0D0}"/>
                </a:ext>
              </a:extLst>
            </p:cNvPr>
            <p:cNvSpPr/>
            <p:nvPr/>
          </p:nvSpPr>
          <p:spPr>
            <a:xfrm>
              <a:off x="3484807" y="5433434"/>
              <a:ext cx="940677" cy="20137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b="1" dirty="0">
                  <a:solidFill>
                    <a:schemeClr val="tx1"/>
                  </a:solidFill>
                </a:rPr>
                <a:t>3</a:t>
              </a:r>
              <a:r>
                <a:rPr kumimoji="1" lang="ko-KR" altLang="en-US" sz="800" b="1" dirty="0">
                  <a:solidFill>
                    <a:schemeClr val="tx1"/>
                  </a:solidFill>
                </a:rPr>
                <a:t>회</a:t>
              </a:r>
              <a:r>
                <a:rPr kumimoji="1" lang="en-US" altLang="ko-KR" sz="800" b="1" dirty="0">
                  <a:solidFill>
                    <a:schemeClr val="tx1"/>
                  </a:solidFill>
                </a:rPr>
                <a:t>/1</a:t>
              </a:r>
              <a:r>
                <a:rPr kumimoji="1" lang="ko-KR" altLang="en-US" sz="800" b="1" dirty="0">
                  <a:solidFill>
                    <a:schemeClr val="tx1"/>
                  </a:solidFill>
                </a:rPr>
                <a:t>명</a:t>
              </a:r>
              <a:endParaRPr kumimoji="1" lang="ko-Kore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21" name="모서리가 둥근 직사각형 320">
              <a:extLst>
                <a:ext uri="{FF2B5EF4-FFF2-40B4-BE49-F238E27FC236}">
                  <a16:creationId xmlns:a16="http://schemas.microsoft.com/office/drawing/2014/main" id="{1845F777-2EF5-9C4F-AFCE-6B841CD6EB11}"/>
                </a:ext>
              </a:extLst>
            </p:cNvPr>
            <p:cNvSpPr/>
            <p:nvPr/>
          </p:nvSpPr>
          <p:spPr>
            <a:xfrm>
              <a:off x="4782825" y="5428184"/>
              <a:ext cx="940677" cy="20137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b="1" dirty="0">
                  <a:solidFill>
                    <a:schemeClr val="tx1"/>
                  </a:solidFill>
                </a:rPr>
                <a:t>3</a:t>
              </a:r>
              <a:r>
                <a:rPr kumimoji="1" lang="ko-KR" altLang="en-US" sz="800" b="1" dirty="0">
                  <a:solidFill>
                    <a:schemeClr val="tx1"/>
                  </a:solidFill>
                </a:rPr>
                <a:t>회</a:t>
              </a:r>
              <a:r>
                <a:rPr kumimoji="1" lang="en-US" altLang="ko-KR" sz="800" b="1" dirty="0">
                  <a:solidFill>
                    <a:schemeClr val="tx1"/>
                  </a:solidFill>
                </a:rPr>
                <a:t>/1</a:t>
              </a:r>
              <a:r>
                <a:rPr kumimoji="1" lang="ko-KR" altLang="en-US" sz="800" b="1" dirty="0">
                  <a:solidFill>
                    <a:schemeClr val="tx1"/>
                  </a:solidFill>
                </a:rPr>
                <a:t>명</a:t>
              </a:r>
              <a:endParaRPr kumimoji="1" lang="ko-Kore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22" name="모서리가 둥근 직사각형 321">
              <a:extLst>
                <a:ext uri="{FF2B5EF4-FFF2-40B4-BE49-F238E27FC236}">
                  <a16:creationId xmlns:a16="http://schemas.microsoft.com/office/drawing/2014/main" id="{6297F7BC-E705-F748-887D-1B56D5F0EEEB}"/>
                </a:ext>
              </a:extLst>
            </p:cNvPr>
            <p:cNvSpPr/>
            <p:nvPr/>
          </p:nvSpPr>
          <p:spPr>
            <a:xfrm>
              <a:off x="6080845" y="5433443"/>
              <a:ext cx="940677" cy="20137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b="1" dirty="0">
                  <a:solidFill>
                    <a:schemeClr val="tx1"/>
                  </a:solidFill>
                </a:rPr>
                <a:t>5</a:t>
              </a:r>
              <a:r>
                <a:rPr kumimoji="1" lang="ko-KR" altLang="en-US" sz="800" b="1" dirty="0">
                  <a:solidFill>
                    <a:schemeClr val="tx1"/>
                  </a:solidFill>
                </a:rPr>
                <a:t>회</a:t>
              </a:r>
              <a:r>
                <a:rPr kumimoji="1" lang="en-US" altLang="ko-KR" sz="800" b="1" dirty="0">
                  <a:solidFill>
                    <a:schemeClr val="tx1"/>
                  </a:solidFill>
                </a:rPr>
                <a:t>/4</a:t>
              </a:r>
              <a:r>
                <a:rPr kumimoji="1" lang="ko-KR" altLang="en-US" sz="800" b="1" dirty="0">
                  <a:solidFill>
                    <a:schemeClr val="tx1"/>
                  </a:solidFill>
                </a:rPr>
                <a:t>명</a:t>
              </a:r>
              <a:endParaRPr kumimoji="1" lang="ko-Kore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23" name="모서리가 둥근 직사각형 322">
              <a:extLst>
                <a:ext uri="{FF2B5EF4-FFF2-40B4-BE49-F238E27FC236}">
                  <a16:creationId xmlns:a16="http://schemas.microsoft.com/office/drawing/2014/main" id="{5738E7BD-DA13-8D48-B80E-4524544A0842}"/>
                </a:ext>
              </a:extLst>
            </p:cNvPr>
            <p:cNvSpPr/>
            <p:nvPr/>
          </p:nvSpPr>
          <p:spPr>
            <a:xfrm>
              <a:off x="7378869" y="5428194"/>
              <a:ext cx="940677" cy="19981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b="1" dirty="0">
                  <a:solidFill>
                    <a:schemeClr val="tx1"/>
                  </a:solidFill>
                </a:rPr>
                <a:t>7</a:t>
              </a:r>
              <a:r>
                <a:rPr kumimoji="1" lang="ko-KR" altLang="en-US" sz="800" b="1" dirty="0">
                  <a:solidFill>
                    <a:schemeClr val="tx1"/>
                  </a:solidFill>
                </a:rPr>
                <a:t>회</a:t>
              </a:r>
              <a:r>
                <a:rPr kumimoji="1" lang="en-US" altLang="ko-KR" sz="800" b="1" dirty="0">
                  <a:solidFill>
                    <a:schemeClr val="tx1"/>
                  </a:solidFill>
                </a:rPr>
                <a:t>/4</a:t>
              </a:r>
              <a:r>
                <a:rPr kumimoji="1" lang="ko-KR" altLang="en-US" sz="800" b="1" dirty="0">
                  <a:solidFill>
                    <a:schemeClr val="tx1"/>
                  </a:solidFill>
                </a:rPr>
                <a:t>명</a:t>
              </a:r>
              <a:endParaRPr kumimoji="1" lang="ko-Kore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24" name="모서리가 둥근 직사각형 323">
              <a:extLst>
                <a:ext uri="{FF2B5EF4-FFF2-40B4-BE49-F238E27FC236}">
                  <a16:creationId xmlns:a16="http://schemas.microsoft.com/office/drawing/2014/main" id="{6300ED98-7E70-D442-8746-3387FD333267}"/>
                </a:ext>
              </a:extLst>
            </p:cNvPr>
            <p:cNvSpPr/>
            <p:nvPr/>
          </p:nvSpPr>
          <p:spPr>
            <a:xfrm>
              <a:off x="8676892" y="5433450"/>
              <a:ext cx="940677" cy="2019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b="1" dirty="0">
                  <a:solidFill>
                    <a:schemeClr val="tx1"/>
                  </a:solidFill>
                </a:rPr>
                <a:t>15</a:t>
              </a:r>
              <a:r>
                <a:rPr kumimoji="1" lang="ko-KR" altLang="en-US" sz="800" b="1" dirty="0">
                  <a:solidFill>
                    <a:schemeClr val="tx1"/>
                  </a:solidFill>
                </a:rPr>
                <a:t>회</a:t>
              </a:r>
              <a:r>
                <a:rPr kumimoji="1" lang="en-US" altLang="ko-KR" sz="800" b="1" dirty="0">
                  <a:solidFill>
                    <a:schemeClr val="tx1"/>
                  </a:solidFill>
                </a:rPr>
                <a:t>/9</a:t>
              </a:r>
              <a:r>
                <a:rPr kumimoji="1" lang="ko-KR" altLang="en-US" sz="800" b="1" dirty="0">
                  <a:solidFill>
                    <a:schemeClr val="tx1"/>
                  </a:solidFill>
                </a:rPr>
                <a:t>명</a:t>
              </a:r>
              <a:endParaRPr kumimoji="1" lang="ko-Kore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25" name="모서리가 둥근 직사각형 324">
              <a:extLst>
                <a:ext uri="{FF2B5EF4-FFF2-40B4-BE49-F238E27FC236}">
                  <a16:creationId xmlns:a16="http://schemas.microsoft.com/office/drawing/2014/main" id="{3D684738-C63D-604D-BD49-055DECB4188E}"/>
                </a:ext>
              </a:extLst>
            </p:cNvPr>
            <p:cNvSpPr/>
            <p:nvPr/>
          </p:nvSpPr>
          <p:spPr>
            <a:xfrm>
              <a:off x="888125" y="6402505"/>
              <a:ext cx="940677" cy="20137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b="1" dirty="0">
                  <a:solidFill>
                    <a:schemeClr val="tx1"/>
                  </a:solidFill>
                </a:rPr>
                <a:t>1</a:t>
              </a:r>
              <a:r>
                <a:rPr kumimoji="1" lang="ko-KR" altLang="en-US" sz="800" b="1" dirty="0">
                  <a:solidFill>
                    <a:schemeClr val="tx1"/>
                  </a:solidFill>
                </a:rPr>
                <a:t>회</a:t>
              </a:r>
              <a:r>
                <a:rPr kumimoji="1" lang="en-US" altLang="ko-KR" sz="800" b="1" dirty="0">
                  <a:solidFill>
                    <a:schemeClr val="tx1"/>
                  </a:solidFill>
                </a:rPr>
                <a:t>/1</a:t>
              </a:r>
              <a:r>
                <a:rPr kumimoji="1" lang="ko-KR" altLang="en-US" sz="800" b="1" dirty="0">
                  <a:solidFill>
                    <a:schemeClr val="tx1"/>
                  </a:solidFill>
                </a:rPr>
                <a:t>명</a:t>
              </a:r>
              <a:endParaRPr kumimoji="1" lang="ko-Kore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26" name="모서리가 둥근 직사각형 325">
              <a:extLst>
                <a:ext uri="{FF2B5EF4-FFF2-40B4-BE49-F238E27FC236}">
                  <a16:creationId xmlns:a16="http://schemas.microsoft.com/office/drawing/2014/main" id="{E399B191-2F9D-9E4D-BB00-E6ECCEA987CB}"/>
                </a:ext>
              </a:extLst>
            </p:cNvPr>
            <p:cNvSpPr/>
            <p:nvPr/>
          </p:nvSpPr>
          <p:spPr>
            <a:xfrm>
              <a:off x="2190660" y="6410890"/>
              <a:ext cx="940677" cy="20137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b="1" dirty="0">
                  <a:solidFill>
                    <a:schemeClr val="tx1"/>
                  </a:solidFill>
                </a:rPr>
                <a:t>1</a:t>
              </a:r>
              <a:r>
                <a:rPr kumimoji="1" lang="ko-KR" altLang="en-US" sz="800" b="1" dirty="0">
                  <a:solidFill>
                    <a:schemeClr val="tx1"/>
                  </a:solidFill>
                </a:rPr>
                <a:t>회</a:t>
              </a:r>
              <a:r>
                <a:rPr kumimoji="1" lang="en-US" altLang="ko-KR" sz="800" b="1" dirty="0">
                  <a:solidFill>
                    <a:schemeClr val="tx1"/>
                  </a:solidFill>
                </a:rPr>
                <a:t>/1</a:t>
              </a:r>
              <a:r>
                <a:rPr kumimoji="1" lang="ko-KR" altLang="en-US" sz="800" b="1" dirty="0">
                  <a:solidFill>
                    <a:schemeClr val="tx1"/>
                  </a:solidFill>
                </a:rPr>
                <a:t>명</a:t>
              </a:r>
              <a:endParaRPr kumimoji="1" lang="ko-Kore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27" name="모서리가 둥근 직사각형 326">
              <a:extLst>
                <a:ext uri="{FF2B5EF4-FFF2-40B4-BE49-F238E27FC236}">
                  <a16:creationId xmlns:a16="http://schemas.microsoft.com/office/drawing/2014/main" id="{61098192-81BB-1B43-B6F2-C61BEBD1928A}"/>
                </a:ext>
              </a:extLst>
            </p:cNvPr>
            <p:cNvSpPr/>
            <p:nvPr/>
          </p:nvSpPr>
          <p:spPr>
            <a:xfrm>
              <a:off x="3484806" y="6410890"/>
              <a:ext cx="940677" cy="20137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b="1" dirty="0">
                  <a:solidFill>
                    <a:schemeClr val="tx1"/>
                  </a:solidFill>
                </a:rPr>
                <a:t>0</a:t>
              </a:r>
              <a:r>
                <a:rPr kumimoji="1" lang="ko-KR" altLang="en-US" sz="800" b="1" dirty="0">
                  <a:solidFill>
                    <a:schemeClr val="tx1"/>
                  </a:solidFill>
                </a:rPr>
                <a:t>회</a:t>
              </a:r>
              <a:r>
                <a:rPr kumimoji="1" lang="en-US" altLang="ko-KR" sz="800" b="1" dirty="0">
                  <a:solidFill>
                    <a:schemeClr val="tx1"/>
                  </a:solidFill>
                </a:rPr>
                <a:t>/0</a:t>
              </a:r>
              <a:r>
                <a:rPr kumimoji="1" lang="ko-KR" altLang="en-US" sz="800" b="1" dirty="0">
                  <a:solidFill>
                    <a:schemeClr val="tx1"/>
                  </a:solidFill>
                </a:rPr>
                <a:t>명</a:t>
              </a:r>
              <a:endParaRPr kumimoji="1" lang="ko-Kore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28" name="모서리가 둥근 직사각형 327">
              <a:extLst>
                <a:ext uri="{FF2B5EF4-FFF2-40B4-BE49-F238E27FC236}">
                  <a16:creationId xmlns:a16="http://schemas.microsoft.com/office/drawing/2014/main" id="{58995A5D-7613-0942-8744-607CDD15F12D}"/>
                </a:ext>
              </a:extLst>
            </p:cNvPr>
            <p:cNvSpPr/>
            <p:nvPr/>
          </p:nvSpPr>
          <p:spPr>
            <a:xfrm>
              <a:off x="4782824" y="6405640"/>
              <a:ext cx="940677" cy="20137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b="1" dirty="0">
                  <a:solidFill>
                    <a:schemeClr val="tx1"/>
                  </a:solidFill>
                </a:rPr>
                <a:t>13</a:t>
              </a:r>
              <a:r>
                <a:rPr kumimoji="1" lang="ko-KR" altLang="en-US" sz="800" b="1" dirty="0">
                  <a:solidFill>
                    <a:schemeClr val="tx1"/>
                  </a:solidFill>
                </a:rPr>
                <a:t>회</a:t>
              </a:r>
              <a:r>
                <a:rPr kumimoji="1" lang="en-US" altLang="ko-KR" sz="800" b="1" dirty="0">
                  <a:solidFill>
                    <a:schemeClr val="tx1"/>
                  </a:solidFill>
                </a:rPr>
                <a:t>/10</a:t>
              </a:r>
              <a:r>
                <a:rPr kumimoji="1" lang="ko-KR" altLang="en-US" sz="800" b="1" dirty="0">
                  <a:solidFill>
                    <a:schemeClr val="tx1"/>
                  </a:solidFill>
                </a:rPr>
                <a:t>명</a:t>
              </a:r>
              <a:endParaRPr kumimoji="1" lang="ko-Kore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29" name="모서리가 둥근 직사각형 328">
              <a:extLst>
                <a:ext uri="{FF2B5EF4-FFF2-40B4-BE49-F238E27FC236}">
                  <a16:creationId xmlns:a16="http://schemas.microsoft.com/office/drawing/2014/main" id="{EDFDCD01-43CF-274C-975B-C518BFFB8807}"/>
                </a:ext>
              </a:extLst>
            </p:cNvPr>
            <p:cNvSpPr/>
            <p:nvPr/>
          </p:nvSpPr>
          <p:spPr>
            <a:xfrm>
              <a:off x="6080844" y="6410899"/>
              <a:ext cx="940677" cy="20137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b="1" dirty="0">
                  <a:solidFill>
                    <a:schemeClr val="tx1"/>
                  </a:solidFill>
                </a:rPr>
                <a:t>5</a:t>
              </a:r>
              <a:r>
                <a:rPr kumimoji="1" lang="ko-KR" altLang="en-US" sz="800" b="1" dirty="0">
                  <a:solidFill>
                    <a:schemeClr val="tx1"/>
                  </a:solidFill>
                </a:rPr>
                <a:t>회</a:t>
              </a:r>
              <a:r>
                <a:rPr kumimoji="1" lang="en-US" altLang="ko-KR" sz="800" b="1" dirty="0">
                  <a:solidFill>
                    <a:schemeClr val="tx1"/>
                  </a:solidFill>
                </a:rPr>
                <a:t>/3</a:t>
              </a:r>
              <a:r>
                <a:rPr kumimoji="1" lang="ko-KR" altLang="en-US" sz="800" b="1" dirty="0">
                  <a:solidFill>
                    <a:schemeClr val="tx1"/>
                  </a:solidFill>
                </a:rPr>
                <a:t>명</a:t>
              </a:r>
              <a:endParaRPr kumimoji="1" lang="ko-Kore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30" name="모서리가 둥근 직사각형 329">
              <a:extLst>
                <a:ext uri="{FF2B5EF4-FFF2-40B4-BE49-F238E27FC236}">
                  <a16:creationId xmlns:a16="http://schemas.microsoft.com/office/drawing/2014/main" id="{2BFDABA9-9A6C-8F46-BCBC-D43C1AAA468E}"/>
                </a:ext>
              </a:extLst>
            </p:cNvPr>
            <p:cNvSpPr/>
            <p:nvPr/>
          </p:nvSpPr>
          <p:spPr>
            <a:xfrm>
              <a:off x="7378868" y="6405650"/>
              <a:ext cx="940677" cy="19981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b="1" dirty="0">
                  <a:solidFill>
                    <a:schemeClr val="tx1"/>
                  </a:solidFill>
                </a:rPr>
                <a:t>0</a:t>
              </a:r>
              <a:r>
                <a:rPr kumimoji="1" lang="ko-KR" altLang="en-US" sz="800" b="1" dirty="0">
                  <a:solidFill>
                    <a:schemeClr val="tx1"/>
                  </a:solidFill>
                </a:rPr>
                <a:t>회</a:t>
              </a:r>
              <a:r>
                <a:rPr kumimoji="1" lang="en-US" altLang="ko-KR" sz="800" b="1" dirty="0">
                  <a:solidFill>
                    <a:schemeClr val="tx1"/>
                  </a:solidFill>
                </a:rPr>
                <a:t>/0</a:t>
              </a:r>
              <a:r>
                <a:rPr kumimoji="1" lang="ko-KR" altLang="en-US" sz="800" b="1" dirty="0">
                  <a:solidFill>
                    <a:schemeClr val="tx1"/>
                  </a:solidFill>
                </a:rPr>
                <a:t>명</a:t>
              </a:r>
              <a:endParaRPr kumimoji="1" lang="ko-Kore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31" name="모서리가 둥근 직사각형 330">
              <a:extLst>
                <a:ext uri="{FF2B5EF4-FFF2-40B4-BE49-F238E27FC236}">
                  <a16:creationId xmlns:a16="http://schemas.microsoft.com/office/drawing/2014/main" id="{34855683-319C-264E-B5C7-F81988848BD2}"/>
                </a:ext>
              </a:extLst>
            </p:cNvPr>
            <p:cNvSpPr/>
            <p:nvPr/>
          </p:nvSpPr>
          <p:spPr>
            <a:xfrm>
              <a:off x="8676891" y="6410906"/>
              <a:ext cx="940677" cy="2019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b="1" dirty="0">
                  <a:solidFill>
                    <a:schemeClr val="tx1"/>
                  </a:solidFill>
                </a:rPr>
                <a:t>0</a:t>
              </a:r>
              <a:r>
                <a:rPr kumimoji="1" lang="ko-KR" altLang="en-US" sz="800" b="1" dirty="0">
                  <a:solidFill>
                    <a:schemeClr val="tx1"/>
                  </a:solidFill>
                </a:rPr>
                <a:t>회</a:t>
              </a:r>
              <a:r>
                <a:rPr kumimoji="1" lang="en-US" altLang="ko-KR" sz="800" b="1" dirty="0">
                  <a:solidFill>
                    <a:schemeClr val="tx1"/>
                  </a:solidFill>
                </a:rPr>
                <a:t>/0</a:t>
              </a:r>
              <a:r>
                <a:rPr kumimoji="1" lang="ko-KR" altLang="en-US" sz="800" b="1" dirty="0">
                  <a:solidFill>
                    <a:schemeClr val="tx1"/>
                  </a:solidFill>
                </a:rPr>
                <a:t>명</a:t>
              </a:r>
              <a:endParaRPr kumimoji="1" lang="ko-Kore-KR" altLang="en-US" sz="800" b="1" dirty="0">
                <a:solidFill>
                  <a:schemeClr val="tx1"/>
                </a:solidFill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234AE60-71F7-3346-8922-F0C61C771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77863" y="3720251"/>
              <a:ext cx="578669" cy="578669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C28E1D4-2FA0-A147-8CB2-2B4EB8DA8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353275" y="3714750"/>
              <a:ext cx="611667" cy="611667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8999AE9-380D-6946-B17F-1484D1449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641750" y="3747632"/>
              <a:ext cx="557492" cy="557492"/>
            </a:xfrm>
            <a:prstGeom prst="rect">
              <a:avLst/>
            </a:prstGeom>
          </p:spPr>
        </p:pic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068447B8-F508-534A-BEB9-27B3266C6AFD}"/>
                </a:ext>
              </a:extLst>
            </p:cNvPr>
            <p:cNvSpPr/>
            <p:nvPr/>
          </p:nvSpPr>
          <p:spPr>
            <a:xfrm>
              <a:off x="1133623" y="4256871"/>
              <a:ext cx="463956" cy="1868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게임 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1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1CAE4CFD-99FD-134D-BAFF-1F0B03AFD9C0}"/>
                </a:ext>
              </a:extLst>
            </p:cNvPr>
            <p:cNvSpPr/>
            <p:nvPr/>
          </p:nvSpPr>
          <p:spPr>
            <a:xfrm>
              <a:off x="2420773" y="4251815"/>
              <a:ext cx="463956" cy="1868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게임 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2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B05F76FD-B7D9-A547-AA5B-361B73560486}"/>
                </a:ext>
              </a:extLst>
            </p:cNvPr>
            <p:cNvSpPr/>
            <p:nvPr/>
          </p:nvSpPr>
          <p:spPr>
            <a:xfrm>
              <a:off x="3715282" y="4258514"/>
              <a:ext cx="463956" cy="1868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게임 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3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39C22CC-53B9-F646-835E-9B67E61C6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029963" y="3832355"/>
              <a:ext cx="432418" cy="432418"/>
            </a:xfrm>
            <a:prstGeom prst="rect">
              <a:avLst/>
            </a:prstGeom>
          </p:spPr>
        </p:pic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2DE8511A-C084-A842-8836-566D51BAE0DF}"/>
                </a:ext>
              </a:extLst>
            </p:cNvPr>
            <p:cNvSpPr/>
            <p:nvPr/>
          </p:nvSpPr>
          <p:spPr>
            <a:xfrm>
              <a:off x="5013300" y="4284110"/>
              <a:ext cx="463956" cy="1868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게임 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4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3A0D77B-52A1-3F40-A776-47EB6D885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307446" y="3833393"/>
              <a:ext cx="465527" cy="465527"/>
            </a:xfrm>
            <a:prstGeom prst="rect">
              <a:avLst/>
            </a:prstGeom>
          </p:spPr>
        </p:pic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4A73208F-D04F-A34A-9E2E-300A4F830D53}"/>
                </a:ext>
              </a:extLst>
            </p:cNvPr>
            <p:cNvSpPr/>
            <p:nvPr/>
          </p:nvSpPr>
          <p:spPr>
            <a:xfrm>
              <a:off x="6316575" y="4288996"/>
              <a:ext cx="463956" cy="1868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게임 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5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8030AEEA-A051-FC43-AA7F-1C08BDEDC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615213" y="3822512"/>
              <a:ext cx="452217" cy="452217"/>
            </a:xfrm>
            <a:prstGeom prst="rect">
              <a:avLst/>
            </a:prstGeom>
          </p:spPr>
        </p:pic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A2C2C195-90DF-D64D-8857-357D0EEFF9C0}"/>
                </a:ext>
              </a:extLst>
            </p:cNvPr>
            <p:cNvSpPr/>
            <p:nvPr/>
          </p:nvSpPr>
          <p:spPr>
            <a:xfrm>
              <a:off x="7625150" y="4265614"/>
              <a:ext cx="463956" cy="1868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게임 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6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F2DE103-DD08-D54F-8E5D-D56CC59C4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895285" y="3798455"/>
              <a:ext cx="519601" cy="519601"/>
            </a:xfrm>
            <a:prstGeom prst="rect">
              <a:avLst/>
            </a:prstGeom>
          </p:spPr>
        </p:pic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A1D4F8CB-B98C-B94A-8722-0B60E71B1A9D}"/>
                </a:ext>
              </a:extLst>
            </p:cNvPr>
            <p:cNvSpPr/>
            <p:nvPr/>
          </p:nvSpPr>
          <p:spPr>
            <a:xfrm>
              <a:off x="8901987" y="4291917"/>
              <a:ext cx="463956" cy="1868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게임 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7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8446AA5-084B-5942-9778-12E68E381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110384" y="4773598"/>
              <a:ext cx="471774" cy="471774"/>
            </a:xfrm>
            <a:prstGeom prst="rect">
              <a:avLst/>
            </a:prstGeom>
          </p:spPr>
        </p:pic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6202E99A-5D9D-1D4B-843A-CB223D25F06B}"/>
                </a:ext>
              </a:extLst>
            </p:cNvPr>
            <p:cNvSpPr/>
            <p:nvPr/>
          </p:nvSpPr>
          <p:spPr>
            <a:xfrm>
              <a:off x="1118202" y="5228011"/>
              <a:ext cx="463956" cy="1868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게임 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8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AF77508-CDFA-B14F-B484-A87BA630E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400645" y="4730728"/>
              <a:ext cx="495131" cy="495131"/>
            </a:xfrm>
            <a:prstGeom prst="rect">
              <a:avLst/>
            </a:prstGeom>
          </p:spPr>
        </p:pic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75A1AACE-465B-9644-AEED-55CAAB788297}"/>
                </a:ext>
              </a:extLst>
            </p:cNvPr>
            <p:cNvSpPr/>
            <p:nvPr/>
          </p:nvSpPr>
          <p:spPr>
            <a:xfrm>
              <a:off x="2435069" y="5225308"/>
              <a:ext cx="463956" cy="1868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게임 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9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1A8BC08E-478D-6447-AAAB-AB589C837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3725331" y="4750745"/>
              <a:ext cx="495131" cy="495131"/>
            </a:xfrm>
            <a:prstGeom prst="rect">
              <a:avLst/>
            </a:prstGeom>
          </p:spPr>
        </p:pic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BB6A47EC-DC35-A747-8C76-70A335CB87B9}"/>
                </a:ext>
              </a:extLst>
            </p:cNvPr>
            <p:cNvSpPr/>
            <p:nvPr/>
          </p:nvSpPr>
          <p:spPr>
            <a:xfrm>
              <a:off x="3722474" y="5241109"/>
              <a:ext cx="463956" cy="1868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게임 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10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21FB16B9-C63E-A544-A0AD-38C425D53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6224246" y="4701465"/>
              <a:ext cx="638544" cy="638544"/>
            </a:xfrm>
            <a:prstGeom prst="rect">
              <a:avLst/>
            </a:prstGeom>
          </p:spPr>
        </p:pic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80A436D3-7350-4745-BDEA-20DA55653D34}"/>
                </a:ext>
              </a:extLst>
            </p:cNvPr>
            <p:cNvSpPr/>
            <p:nvPr/>
          </p:nvSpPr>
          <p:spPr>
            <a:xfrm>
              <a:off x="5016957" y="5225308"/>
              <a:ext cx="463956" cy="1868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게임 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11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326648DA-BF26-1348-B630-9A8C37AEC4C0}"/>
                </a:ext>
              </a:extLst>
            </p:cNvPr>
            <p:cNvSpPr/>
            <p:nvPr/>
          </p:nvSpPr>
          <p:spPr>
            <a:xfrm>
              <a:off x="6325123" y="5220069"/>
              <a:ext cx="463956" cy="1868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게임 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12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38257AAE-5973-DF49-888B-A3359C0A0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4988745" y="4738348"/>
              <a:ext cx="513066" cy="513066"/>
            </a:xfrm>
            <a:prstGeom prst="rect">
              <a:avLst/>
            </a:prstGeom>
          </p:spPr>
        </p:pic>
        <p:pic>
          <p:nvPicPr>
            <p:cNvPr id="344" name="그림 343">
              <a:extLst>
                <a:ext uri="{FF2B5EF4-FFF2-40B4-BE49-F238E27FC236}">
                  <a16:creationId xmlns:a16="http://schemas.microsoft.com/office/drawing/2014/main" id="{4D93D5AA-1CC9-524C-8852-5C84F78A1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 flipH="1">
              <a:off x="7622730" y="4771631"/>
              <a:ext cx="452951" cy="471774"/>
            </a:xfrm>
            <a:prstGeom prst="rect">
              <a:avLst/>
            </a:prstGeom>
          </p:spPr>
        </p:pic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587397CB-B292-F040-916C-97D8C0D84DFD}"/>
                </a:ext>
              </a:extLst>
            </p:cNvPr>
            <p:cNvSpPr/>
            <p:nvPr/>
          </p:nvSpPr>
          <p:spPr>
            <a:xfrm>
              <a:off x="7632693" y="5225308"/>
              <a:ext cx="463956" cy="1868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게임 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13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00253993-C28D-C240-B32F-7AF9060BF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8868045" y="4757891"/>
              <a:ext cx="535162" cy="535162"/>
            </a:xfrm>
            <a:prstGeom prst="rect">
              <a:avLst/>
            </a:prstGeom>
          </p:spPr>
        </p:pic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2B89A2DF-58DD-7A4F-BA2F-C80D13C7E3BD}"/>
                </a:ext>
              </a:extLst>
            </p:cNvPr>
            <p:cNvSpPr/>
            <p:nvPr/>
          </p:nvSpPr>
          <p:spPr>
            <a:xfrm>
              <a:off x="8909994" y="5220069"/>
              <a:ext cx="463956" cy="1868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게임 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14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pic>
          <p:nvPicPr>
            <p:cNvPr id="347" name="그림 346">
              <a:extLst>
                <a:ext uri="{FF2B5EF4-FFF2-40B4-BE49-F238E27FC236}">
                  <a16:creationId xmlns:a16="http://schemas.microsoft.com/office/drawing/2014/main" id="{0B1DA006-5410-8347-AFD0-488D94DB4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 flipH="1">
              <a:off x="1088643" y="5711826"/>
              <a:ext cx="532897" cy="540000"/>
            </a:xfrm>
            <a:prstGeom prst="rect">
              <a:avLst/>
            </a:prstGeom>
          </p:spPr>
        </p:pic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EDC89A0B-323E-3A4A-8B48-AFFA10EA13B1}"/>
                </a:ext>
              </a:extLst>
            </p:cNvPr>
            <p:cNvSpPr/>
            <p:nvPr/>
          </p:nvSpPr>
          <p:spPr>
            <a:xfrm>
              <a:off x="1125155" y="6192919"/>
              <a:ext cx="463956" cy="1868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게임 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15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37BB9B06-D16F-4649-B697-657245C7C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2413370" y="5737695"/>
              <a:ext cx="464265" cy="464265"/>
            </a:xfrm>
            <a:prstGeom prst="rect">
              <a:avLst/>
            </a:prstGeom>
          </p:spPr>
        </p:pic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C64E8C23-5B99-FD4A-B89E-7A8FE19232F5}"/>
                </a:ext>
              </a:extLst>
            </p:cNvPr>
            <p:cNvSpPr/>
            <p:nvPr/>
          </p:nvSpPr>
          <p:spPr>
            <a:xfrm>
              <a:off x="2423720" y="6187579"/>
              <a:ext cx="463956" cy="1868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게임 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16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7B90B0C7-F8D4-1A4F-AFC2-BFCD9D3DF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3703245" y="5755123"/>
              <a:ext cx="434501" cy="434501"/>
            </a:xfrm>
            <a:prstGeom prst="rect">
              <a:avLst/>
            </a:prstGeom>
          </p:spPr>
        </p:pic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3235E7CD-48EE-5948-BDE3-1A83E14E2D83}"/>
                </a:ext>
              </a:extLst>
            </p:cNvPr>
            <p:cNvSpPr/>
            <p:nvPr/>
          </p:nvSpPr>
          <p:spPr>
            <a:xfrm>
              <a:off x="3688517" y="6194070"/>
              <a:ext cx="463956" cy="1868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게임 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17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F51A41D0-1C1F-6C44-B97E-A90349A57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4961544" y="5681911"/>
              <a:ext cx="573489" cy="573489"/>
            </a:xfrm>
            <a:prstGeom prst="rect">
              <a:avLst/>
            </a:prstGeom>
          </p:spPr>
        </p:pic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670CDD92-C105-1C4E-AF25-A6E3398F422F}"/>
                </a:ext>
              </a:extLst>
            </p:cNvPr>
            <p:cNvSpPr/>
            <p:nvPr/>
          </p:nvSpPr>
          <p:spPr>
            <a:xfrm>
              <a:off x="5017701" y="6200475"/>
              <a:ext cx="463956" cy="1868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게임 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18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8131544-DEE6-024B-8FDC-0EBB8D1E7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6304321" y="5745938"/>
              <a:ext cx="471775" cy="471775"/>
            </a:xfrm>
            <a:prstGeom prst="rect">
              <a:avLst/>
            </a:prstGeom>
          </p:spPr>
        </p:pic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7797ED4C-187A-7E46-9F49-4D0BCFDEE043}"/>
                </a:ext>
              </a:extLst>
            </p:cNvPr>
            <p:cNvSpPr/>
            <p:nvPr/>
          </p:nvSpPr>
          <p:spPr>
            <a:xfrm>
              <a:off x="6325123" y="6195246"/>
              <a:ext cx="463956" cy="1868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게임 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19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3C6F0079-4A1C-CD4C-AF30-C855AD90B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7611219" y="5734605"/>
              <a:ext cx="469026" cy="469026"/>
            </a:xfrm>
            <a:prstGeom prst="rect">
              <a:avLst/>
            </a:prstGeom>
          </p:spPr>
        </p:pic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0D342D06-C545-9A4B-A736-E29722987738}"/>
                </a:ext>
              </a:extLst>
            </p:cNvPr>
            <p:cNvSpPr/>
            <p:nvPr/>
          </p:nvSpPr>
          <p:spPr>
            <a:xfrm>
              <a:off x="7632693" y="6159208"/>
              <a:ext cx="463956" cy="1868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게임 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20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1056110B-94F3-BC40-AC6D-BF8A13B8D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8888961" y="5732436"/>
              <a:ext cx="467804" cy="467804"/>
            </a:xfrm>
            <a:prstGeom prst="rect">
              <a:avLst/>
            </a:prstGeom>
          </p:spPr>
        </p:pic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8BD77095-6A84-6E49-A000-29CE7F1F4636}"/>
                </a:ext>
              </a:extLst>
            </p:cNvPr>
            <p:cNvSpPr/>
            <p:nvPr/>
          </p:nvSpPr>
          <p:spPr>
            <a:xfrm>
              <a:off x="8888961" y="6161715"/>
              <a:ext cx="463956" cy="1868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게임 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21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82362DC8-9425-314A-9EA3-074B5760680B}"/>
              </a:ext>
            </a:extLst>
          </p:cNvPr>
          <p:cNvSpPr/>
          <p:nvPr/>
        </p:nvSpPr>
        <p:spPr>
          <a:xfrm>
            <a:off x="659077" y="3468761"/>
            <a:ext cx="2401611" cy="2625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tx1"/>
                </a:solidFill>
              </a:rPr>
              <a:t>금일 게임 검사 현황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4E1B669-FA97-5D4E-BB9F-D18D51469A2C}"/>
              </a:ext>
            </a:extLst>
          </p:cNvPr>
          <p:cNvGrpSpPr/>
          <p:nvPr/>
        </p:nvGrpSpPr>
        <p:grpSpPr>
          <a:xfrm>
            <a:off x="787556" y="1730653"/>
            <a:ext cx="2153166" cy="1574828"/>
            <a:chOff x="787556" y="1730653"/>
            <a:chExt cx="2153166" cy="1574828"/>
          </a:xfrm>
        </p:grpSpPr>
        <p:sp>
          <p:nvSpPr>
            <p:cNvPr id="360" name="모서리가 둥근 직사각형 359">
              <a:extLst>
                <a:ext uri="{FF2B5EF4-FFF2-40B4-BE49-F238E27FC236}">
                  <a16:creationId xmlns:a16="http://schemas.microsoft.com/office/drawing/2014/main" id="{3BBB1533-64FE-484C-AFBD-8FCB28CEC0DC}"/>
                </a:ext>
              </a:extLst>
            </p:cNvPr>
            <p:cNvSpPr/>
            <p:nvPr/>
          </p:nvSpPr>
          <p:spPr>
            <a:xfrm>
              <a:off x="787556" y="1730653"/>
              <a:ext cx="2153166" cy="157482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F54A27D4-051D-F14A-A634-113850B2D916}"/>
                </a:ext>
              </a:extLst>
            </p:cNvPr>
            <p:cNvSpPr/>
            <p:nvPr/>
          </p:nvSpPr>
          <p:spPr>
            <a:xfrm>
              <a:off x="1173256" y="1757668"/>
              <a:ext cx="1424122" cy="2625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금일 </a:t>
              </a:r>
              <a:r>
                <a:rPr lang="ko-KR" altLang="en-US" sz="800" b="1" dirty="0" err="1">
                  <a:solidFill>
                    <a:schemeClr val="tx1"/>
                  </a:solidFill>
                </a:rPr>
                <a:t>훈련자</a:t>
              </a:r>
              <a:r>
                <a:rPr lang="ko-KR" altLang="en-US" sz="800" b="1" dirty="0">
                  <a:solidFill>
                    <a:schemeClr val="tx1"/>
                  </a:solidFill>
                </a:rPr>
                <a:t> 현황</a:t>
              </a:r>
            </a:p>
          </p:txBody>
        </p:sp>
        <p:sp>
          <p:nvSpPr>
            <p:cNvPr id="370" name="타원 369">
              <a:extLst>
                <a:ext uri="{FF2B5EF4-FFF2-40B4-BE49-F238E27FC236}">
                  <a16:creationId xmlns:a16="http://schemas.microsoft.com/office/drawing/2014/main" id="{930C2426-E207-EA48-89A7-F7CDE8DD818F}"/>
                </a:ext>
              </a:extLst>
            </p:cNvPr>
            <p:cNvSpPr/>
            <p:nvPr/>
          </p:nvSpPr>
          <p:spPr>
            <a:xfrm>
              <a:off x="885977" y="2254255"/>
              <a:ext cx="611709" cy="612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ko-Kore-KR" altLang="en-US" sz="800" b="1" dirty="0">
                  <a:solidFill>
                    <a:schemeClr val="tx1"/>
                  </a:solidFill>
                </a:rPr>
                <a:t>김도현</a:t>
              </a:r>
              <a:endParaRPr kumimoji="1" lang="en-US" altLang="ko-Kore-KR" sz="800" b="1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ko-Kore-KR" sz="800" b="1" dirty="0">
                  <a:solidFill>
                    <a:schemeClr val="tx1"/>
                  </a:solidFill>
                </a:rPr>
                <a:t>5</a:t>
              </a:r>
              <a:r>
                <a:rPr kumimoji="1" lang="ko-Kore-KR" altLang="en-US" sz="800" b="1" dirty="0">
                  <a:solidFill>
                    <a:schemeClr val="tx1"/>
                  </a:solidFill>
                </a:rPr>
                <a:t>회</a:t>
              </a:r>
              <a:endParaRPr kumimoji="1" lang="en-US" altLang="ko-Kore-KR" sz="800" b="1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ko-Kore-KR" sz="600" b="1" dirty="0">
                  <a:solidFill>
                    <a:schemeClr val="tx1"/>
                  </a:solidFill>
                </a:rPr>
                <a:t>CC </a:t>
              </a:r>
              <a:r>
                <a:rPr kumimoji="1" lang="ko-Kore-KR" altLang="en-US" sz="600" b="1" dirty="0">
                  <a:solidFill>
                    <a:schemeClr val="tx1"/>
                  </a:solidFill>
                </a:rPr>
                <a:t>경로당</a:t>
              </a:r>
            </a:p>
          </p:txBody>
        </p:sp>
        <p:sp>
          <p:nvSpPr>
            <p:cNvPr id="371" name="타원 370">
              <a:extLst>
                <a:ext uri="{FF2B5EF4-FFF2-40B4-BE49-F238E27FC236}">
                  <a16:creationId xmlns:a16="http://schemas.microsoft.com/office/drawing/2014/main" id="{8E4BA561-2B2C-2B44-9CBA-FB4B478CE309}"/>
                </a:ext>
              </a:extLst>
            </p:cNvPr>
            <p:cNvSpPr/>
            <p:nvPr/>
          </p:nvSpPr>
          <p:spPr>
            <a:xfrm>
              <a:off x="1556620" y="2253712"/>
              <a:ext cx="611709" cy="6120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ko-Kore-KR" altLang="en-US" sz="800" b="1" dirty="0">
                  <a:solidFill>
                    <a:schemeClr val="tx1"/>
                  </a:solidFill>
                </a:rPr>
                <a:t>옥명주</a:t>
              </a:r>
              <a:endParaRPr kumimoji="1" lang="en-US" altLang="ko-Kore-KR" sz="800" b="1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ko-Kore-KR" sz="800" b="1" dirty="0">
                  <a:solidFill>
                    <a:schemeClr val="tx1"/>
                  </a:solidFill>
                </a:rPr>
                <a:t>3</a:t>
              </a:r>
              <a:r>
                <a:rPr kumimoji="1" lang="ko-Kore-KR" altLang="en-US" sz="800" b="1" dirty="0">
                  <a:solidFill>
                    <a:schemeClr val="tx1"/>
                  </a:solidFill>
                </a:rPr>
                <a:t>회</a:t>
              </a:r>
              <a:endParaRPr kumimoji="1" lang="en-US" altLang="ko-Kore-KR" sz="800" b="1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ko-Kore-KR" sz="600" b="1" dirty="0">
                  <a:solidFill>
                    <a:schemeClr val="tx1"/>
                  </a:solidFill>
                </a:rPr>
                <a:t>DD </a:t>
              </a:r>
              <a:r>
                <a:rPr kumimoji="1" lang="ko-KR" altLang="en-US" sz="600" b="1" dirty="0">
                  <a:solidFill>
                    <a:schemeClr val="tx1"/>
                  </a:solidFill>
                </a:rPr>
                <a:t>경로당</a:t>
              </a:r>
              <a:endParaRPr kumimoji="1" lang="ko-Kore-KR" altLang="en-US" sz="600" b="1" dirty="0">
                <a:solidFill>
                  <a:schemeClr val="tx1"/>
                </a:solidFill>
              </a:endParaRPr>
            </a:p>
          </p:txBody>
        </p:sp>
        <p:sp>
          <p:nvSpPr>
            <p:cNvPr id="372" name="타원 371">
              <a:extLst>
                <a:ext uri="{FF2B5EF4-FFF2-40B4-BE49-F238E27FC236}">
                  <a16:creationId xmlns:a16="http://schemas.microsoft.com/office/drawing/2014/main" id="{619B6A3C-1B2D-D44B-910F-D3DE6CF1E23E}"/>
                </a:ext>
              </a:extLst>
            </p:cNvPr>
            <p:cNvSpPr/>
            <p:nvPr/>
          </p:nvSpPr>
          <p:spPr>
            <a:xfrm>
              <a:off x="2223653" y="2247694"/>
              <a:ext cx="611709" cy="612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ko-Kore-KR" altLang="en-US" sz="800" b="1" dirty="0">
                  <a:solidFill>
                    <a:schemeClr val="tx1"/>
                  </a:solidFill>
                </a:rPr>
                <a:t>김다혜</a:t>
              </a:r>
              <a:endParaRPr kumimoji="1" lang="en-US" altLang="ko-Kore-KR" sz="800" b="1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ko-Kore-KR" sz="800" b="1" dirty="0">
                  <a:solidFill>
                    <a:schemeClr val="tx1"/>
                  </a:solidFill>
                </a:rPr>
                <a:t>3</a:t>
              </a:r>
              <a:r>
                <a:rPr kumimoji="1" lang="ko-Kore-KR" altLang="en-US" sz="800" b="1" dirty="0">
                  <a:solidFill>
                    <a:schemeClr val="tx1"/>
                  </a:solidFill>
                </a:rPr>
                <a:t>회</a:t>
              </a:r>
              <a:endParaRPr kumimoji="1" lang="en-US" altLang="ko-Kore-KR" sz="800" b="1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ko-Kore-KR" sz="600" b="1" dirty="0">
                  <a:solidFill>
                    <a:schemeClr val="tx1"/>
                  </a:solidFill>
                </a:rPr>
                <a:t>CC </a:t>
              </a:r>
              <a:r>
                <a:rPr kumimoji="1" lang="ko-Kore-KR" altLang="en-US" sz="600" b="1" dirty="0">
                  <a:solidFill>
                    <a:schemeClr val="tx1"/>
                  </a:solidFill>
                </a:rPr>
                <a:t>경로당</a:t>
              </a:r>
            </a:p>
          </p:txBody>
        </p:sp>
        <p:pic>
          <p:nvPicPr>
            <p:cNvPr id="374" name="그래픽 373" descr="돋보기 단색으로 채워진">
              <a:extLst>
                <a:ext uri="{FF2B5EF4-FFF2-40B4-BE49-F238E27FC236}">
                  <a16:creationId xmlns:a16="http://schemas.microsoft.com/office/drawing/2014/main" id="{5C6E63E9-115C-3041-90DF-529E2C38C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15329" y="1801907"/>
              <a:ext cx="170631" cy="170631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2F4206A-36F2-5E43-A5A7-C5287A69959F}"/>
              </a:ext>
            </a:extLst>
          </p:cNvPr>
          <p:cNvGrpSpPr/>
          <p:nvPr/>
        </p:nvGrpSpPr>
        <p:grpSpPr>
          <a:xfrm>
            <a:off x="3049023" y="1704904"/>
            <a:ext cx="2153166" cy="1574828"/>
            <a:chOff x="3049023" y="1704904"/>
            <a:chExt cx="2153166" cy="1574828"/>
          </a:xfrm>
        </p:grpSpPr>
        <p:sp>
          <p:nvSpPr>
            <p:cNvPr id="361" name="모서리가 둥근 직사각형 360">
              <a:extLst>
                <a:ext uri="{FF2B5EF4-FFF2-40B4-BE49-F238E27FC236}">
                  <a16:creationId xmlns:a16="http://schemas.microsoft.com/office/drawing/2014/main" id="{973FB70E-D37D-A543-B4E6-C74333C77274}"/>
                </a:ext>
              </a:extLst>
            </p:cNvPr>
            <p:cNvSpPr/>
            <p:nvPr/>
          </p:nvSpPr>
          <p:spPr>
            <a:xfrm>
              <a:off x="3049023" y="1704904"/>
              <a:ext cx="2153166" cy="157482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CDB4878-F9AD-4840-A45E-4A422A12B3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865" y="1994418"/>
              <a:ext cx="1123032" cy="1123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4BB8D549-DB64-E247-B723-E1C3F95DFE76}"/>
                </a:ext>
              </a:extLst>
            </p:cNvPr>
            <p:cNvSpPr/>
            <p:nvPr/>
          </p:nvSpPr>
          <p:spPr>
            <a:xfrm>
              <a:off x="3427004" y="1748721"/>
              <a:ext cx="1424122" cy="2625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게임 유형 별 검사 현황</a:t>
              </a:r>
            </a:p>
          </p:txBody>
        </p:sp>
        <p:pic>
          <p:nvPicPr>
            <p:cNvPr id="375" name="그래픽 374" descr="돋보기 단색으로 채워진">
              <a:extLst>
                <a:ext uri="{FF2B5EF4-FFF2-40B4-BE49-F238E27FC236}">
                  <a16:creationId xmlns:a16="http://schemas.microsoft.com/office/drawing/2014/main" id="{FB3EF7D7-1786-4D4A-9B21-D77FB367E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674130" y="1786254"/>
              <a:ext cx="170631" cy="170631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EDE57AFD-C165-8A4F-BFA0-B731EA3E849B}"/>
              </a:ext>
            </a:extLst>
          </p:cNvPr>
          <p:cNvGrpSpPr/>
          <p:nvPr/>
        </p:nvGrpSpPr>
        <p:grpSpPr>
          <a:xfrm>
            <a:off x="5289496" y="1691163"/>
            <a:ext cx="2153166" cy="1574828"/>
            <a:chOff x="5289496" y="1691163"/>
            <a:chExt cx="2153166" cy="1574828"/>
          </a:xfrm>
        </p:grpSpPr>
        <p:sp>
          <p:nvSpPr>
            <p:cNvPr id="362" name="모서리가 둥근 직사각형 361">
              <a:extLst>
                <a:ext uri="{FF2B5EF4-FFF2-40B4-BE49-F238E27FC236}">
                  <a16:creationId xmlns:a16="http://schemas.microsoft.com/office/drawing/2014/main" id="{AF79AB66-508A-6F4C-8083-798129F41733}"/>
                </a:ext>
              </a:extLst>
            </p:cNvPr>
            <p:cNvSpPr/>
            <p:nvPr/>
          </p:nvSpPr>
          <p:spPr>
            <a:xfrm>
              <a:off x="5289496" y="1691163"/>
              <a:ext cx="2153166" cy="157482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42CA17B-7171-9849-B879-220C44C05E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9735" y="2002772"/>
              <a:ext cx="1892687" cy="1187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AB004AD0-32E1-4743-ADC5-A1288C343EFE}"/>
                </a:ext>
              </a:extLst>
            </p:cNvPr>
            <p:cNvSpPr/>
            <p:nvPr/>
          </p:nvSpPr>
          <p:spPr>
            <a:xfrm>
              <a:off x="5660723" y="1753977"/>
              <a:ext cx="1424122" cy="2625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연령 별 게임 검사 현황</a:t>
              </a:r>
            </a:p>
          </p:txBody>
        </p:sp>
        <p:pic>
          <p:nvPicPr>
            <p:cNvPr id="376" name="그래픽 375" descr="돋보기 단색으로 채워진">
              <a:extLst>
                <a:ext uri="{FF2B5EF4-FFF2-40B4-BE49-F238E27FC236}">
                  <a16:creationId xmlns:a16="http://schemas.microsoft.com/office/drawing/2014/main" id="{4D74AB60-3640-064C-B24A-8C4B55DBA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12381" y="1791605"/>
              <a:ext cx="170631" cy="170631"/>
            </a:xfrm>
            <a:prstGeom prst="rect">
              <a:avLst/>
            </a:prstGeom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FD39199-F920-F04E-B73E-1D2B99BE13BC}"/>
              </a:ext>
            </a:extLst>
          </p:cNvPr>
          <p:cNvGrpSpPr/>
          <p:nvPr/>
        </p:nvGrpSpPr>
        <p:grpSpPr>
          <a:xfrm>
            <a:off x="7529969" y="1687283"/>
            <a:ext cx="2153166" cy="1574828"/>
            <a:chOff x="7529969" y="1687283"/>
            <a:chExt cx="2153166" cy="1574828"/>
          </a:xfrm>
        </p:grpSpPr>
        <p:sp>
          <p:nvSpPr>
            <p:cNvPr id="363" name="모서리가 둥근 직사각형 362">
              <a:extLst>
                <a:ext uri="{FF2B5EF4-FFF2-40B4-BE49-F238E27FC236}">
                  <a16:creationId xmlns:a16="http://schemas.microsoft.com/office/drawing/2014/main" id="{AE77A3CE-DBD0-5747-821A-0896DAE5D492}"/>
                </a:ext>
              </a:extLst>
            </p:cNvPr>
            <p:cNvSpPr/>
            <p:nvPr/>
          </p:nvSpPr>
          <p:spPr>
            <a:xfrm>
              <a:off x="7529969" y="1687283"/>
              <a:ext cx="2153166" cy="1574828"/>
            </a:xfrm>
            <a:prstGeom prst="roundRect">
              <a:avLst/>
            </a:prstGeom>
            <a:solidFill>
              <a:schemeClr val="tx2">
                <a:lumMod val="20000"/>
                <a:lumOff val="8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A80BE70-1113-0E41-A4C5-DAC1CDD58B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1219" y="2002773"/>
              <a:ext cx="1952428" cy="1187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FDAAA7C7-24AA-FA4D-9D95-FA26D5769BFA}"/>
                </a:ext>
              </a:extLst>
            </p:cNvPr>
            <p:cNvSpPr/>
            <p:nvPr/>
          </p:nvSpPr>
          <p:spPr>
            <a:xfrm>
              <a:off x="7883652" y="1748721"/>
              <a:ext cx="1424122" cy="2625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경로당 별 게임 검사 현황</a:t>
              </a:r>
            </a:p>
          </p:txBody>
        </p:sp>
        <p:pic>
          <p:nvPicPr>
            <p:cNvPr id="377" name="그래픽 376" descr="돋보기 단색으로 채워진">
              <a:extLst>
                <a:ext uri="{FF2B5EF4-FFF2-40B4-BE49-F238E27FC236}">
                  <a16:creationId xmlns:a16="http://schemas.microsoft.com/office/drawing/2014/main" id="{FD495244-9980-EA45-A9F5-FEE6FD53A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166460" y="1764474"/>
              <a:ext cx="170631" cy="1706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4236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D90B3298-6043-432F-9E32-F982BEC07778}"/>
              </a:ext>
            </a:extLst>
          </p:cNvPr>
          <p:cNvSpPr/>
          <p:nvPr/>
        </p:nvSpPr>
        <p:spPr>
          <a:xfrm>
            <a:off x="17059" y="1135676"/>
            <a:ext cx="9874370" cy="55517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3B6A65-8332-4DA1-AF42-776A407E0A73}"/>
              </a:ext>
            </a:extLst>
          </p:cNvPr>
          <p:cNvSpPr/>
          <p:nvPr/>
        </p:nvSpPr>
        <p:spPr>
          <a:xfrm>
            <a:off x="17059" y="1135676"/>
            <a:ext cx="9874370" cy="388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2F91267-DBFF-4277-92D5-46F1ED1FB0E3}"/>
              </a:ext>
            </a:extLst>
          </p:cNvPr>
          <p:cNvSpPr/>
          <p:nvPr/>
        </p:nvSpPr>
        <p:spPr>
          <a:xfrm>
            <a:off x="2305900" y="1191952"/>
            <a:ext cx="19231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종합정보현황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DE9826-D01C-4CD6-A728-C98E48135C76}"/>
              </a:ext>
            </a:extLst>
          </p:cNvPr>
          <p:cNvSpPr/>
          <p:nvPr/>
        </p:nvSpPr>
        <p:spPr>
          <a:xfrm>
            <a:off x="4542401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독거노인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안심케어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8F88E4-5503-4262-AB17-F0BB4BD7E4B9}"/>
              </a:ext>
            </a:extLst>
          </p:cNvPr>
          <p:cNvSpPr/>
          <p:nvPr/>
        </p:nvSpPr>
        <p:spPr>
          <a:xfrm>
            <a:off x="6730430" y="1191952"/>
            <a:ext cx="2137743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스마트타운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관리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B793379-4412-4376-8A6F-AD777511D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6" y="1146174"/>
            <a:ext cx="1151283" cy="370056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F4F0629E-6EA3-49F9-B02F-35226D386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3952" y="111760"/>
            <a:ext cx="2288403" cy="6644640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6E6809A4-7875-4E48-AEBC-FB827B9C5653}"/>
              </a:ext>
            </a:extLst>
          </p:cNvPr>
          <p:cNvSpPr txBox="1"/>
          <p:nvPr/>
        </p:nvSpPr>
        <p:spPr>
          <a:xfrm>
            <a:off x="10600944" y="466247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심신 케어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344DC11-D38F-4243-8EC0-6BFFF1FFCBBE}"/>
              </a:ext>
            </a:extLst>
          </p:cNvPr>
          <p:cNvSpPr txBox="1"/>
          <p:nvPr/>
        </p:nvSpPr>
        <p:spPr>
          <a:xfrm>
            <a:off x="10594966" y="691193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Idx-1</a:t>
            </a:r>
            <a:endParaRPr lang="ko-KR" altLang="en-US" sz="10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9C22A05-1B67-4043-9C4A-077D405B7AC7}"/>
              </a:ext>
            </a:extLst>
          </p:cNvPr>
          <p:cNvSpPr txBox="1"/>
          <p:nvPr/>
        </p:nvSpPr>
        <p:spPr>
          <a:xfrm>
            <a:off x="10600944" y="904724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심신 케어 초기 화면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D10B10B-1C92-4808-9715-7FC50F86D140}"/>
              </a:ext>
            </a:extLst>
          </p:cNvPr>
          <p:cNvSpPr txBox="1"/>
          <p:nvPr/>
        </p:nvSpPr>
        <p:spPr>
          <a:xfrm>
            <a:off x="10591494" y="176249"/>
            <a:ext cx="1530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Monitoring_1</a:t>
            </a:r>
            <a:endParaRPr lang="ko-KR" altLang="en-US" sz="10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5109217-101F-054F-8016-DA3240E3EE9D}"/>
              </a:ext>
            </a:extLst>
          </p:cNvPr>
          <p:cNvSpPr/>
          <p:nvPr/>
        </p:nvSpPr>
        <p:spPr>
          <a:xfrm>
            <a:off x="1441671" y="1592397"/>
            <a:ext cx="8385910" cy="502146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800F0E9-6B5B-8544-9CB4-E8DCA055B797}"/>
              </a:ext>
            </a:extLst>
          </p:cNvPr>
          <p:cNvSpPr/>
          <p:nvPr/>
        </p:nvSpPr>
        <p:spPr>
          <a:xfrm>
            <a:off x="1512045" y="1672437"/>
            <a:ext cx="2142190" cy="275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tx1"/>
                </a:solidFill>
              </a:rPr>
              <a:t>그림 검사 결과 전체 현황</a:t>
            </a:r>
          </a:p>
        </p:txBody>
      </p:sp>
      <p:graphicFrame>
        <p:nvGraphicFramePr>
          <p:cNvPr id="83" name="표 15">
            <a:extLst>
              <a:ext uri="{FF2B5EF4-FFF2-40B4-BE49-F238E27FC236}">
                <a16:creationId xmlns:a16="http://schemas.microsoft.com/office/drawing/2014/main" id="{404532C8-AA7E-214C-8F42-65D970389D99}"/>
              </a:ext>
            </a:extLst>
          </p:cNvPr>
          <p:cNvGraphicFramePr>
            <a:graphicFrameLocks noGrp="1"/>
          </p:cNvGraphicFramePr>
          <p:nvPr/>
        </p:nvGraphicFramePr>
        <p:xfrm>
          <a:off x="1586994" y="2475794"/>
          <a:ext cx="8114680" cy="3731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1082">
                  <a:extLst>
                    <a:ext uri="{9D8B030D-6E8A-4147-A177-3AD203B41FA5}">
                      <a16:colId xmlns:a16="http://schemas.microsoft.com/office/drawing/2014/main" val="2115108376"/>
                    </a:ext>
                  </a:extLst>
                </a:gridCol>
                <a:gridCol w="572917">
                  <a:extLst>
                    <a:ext uri="{9D8B030D-6E8A-4147-A177-3AD203B41FA5}">
                      <a16:colId xmlns:a16="http://schemas.microsoft.com/office/drawing/2014/main" val="3390103709"/>
                    </a:ext>
                  </a:extLst>
                </a:gridCol>
                <a:gridCol w="775996">
                  <a:extLst>
                    <a:ext uri="{9D8B030D-6E8A-4147-A177-3AD203B41FA5}">
                      <a16:colId xmlns:a16="http://schemas.microsoft.com/office/drawing/2014/main" val="300519710"/>
                    </a:ext>
                  </a:extLst>
                </a:gridCol>
                <a:gridCol w="1042200">
                  <a:extLst>
                    <a:ext uri="{9D8B030D-6E8A-4147-A177-3AD203B41FA5}">
                      <a16:colId xmlns:a16="http://schemas.microsoft.com/office/drawing/2014/main" val="3868618929"/>
                    </a:ext>
                  </a:extLst>
                </a:gridCol>
                <a:gridCol w="791727">
                  <a:extLst>
                    <a:ext uri="{9D8B030D-6E8A-4147-A177-3AD203B41FA5}">
                      <a16:colId xmlns:a16="http://schemas.microsoft.com/office/drawing/2014/main" val="2591671816"/>
                    </a:ext>
                  </a:extLst>
                </a:gridCol>
                <a:gridCol w="841649">
                  <a:extLst>
                    <a:ext uri="{9D8B030D-6E8A-4147-A177-3AD203B41FA5}">
                      <a16:colId xmlns:a16="http://schemas.microsoft.com/office/drawing/2014/main" val="459530156"/>
                    </a:ext>
                  </a:extLst>
                </a:gridCol>
                <a:gridCol w="791727">
                  <a:extLst>
                    <a:ext uri="{9D8B030D-6E8A-4147-A177-3AD203B41FA5}">
                      <a16:colId xmlns:a16="http://schemas.microsoft.com/office/drawing/2014/main" val="3193349549"/>
                    </a:ext>
                  </a:extLst>
                </a:gridCol>
                <a:gridCol w="791727">
                  <a:extLst>
                    <a:ext uri="{9D8B030D-6E8A-4147-A177-3AD203B41FA5}">
                      <a16:colId xmlns:a16="http://schemas.microsoft.com/office/drawing/2014/main" val="2208564931"/>
                    </a:ext>
                  </a:extLst>
                </a:gridCol>
                <a:gridCol w="873928">
                  <a:extLst>
                    <a:ext uri="{9D8B030D-6E8A-4147-A177-3AD203B41FA5}">
                      <a16:colId xmlns:a16="http://schemas.microsoft.com/office/drawing/2014/main" val="3785456386"/>
                    </a:ext>
                  </a:extLst>
                </a:gridCol>
                <a:gridCol w="791727">
                  <a:extLst>
                    <a:ext uri="{9D8B030D-6E8A-4147-A177-3AD203B41FA5}">
                      <a16:colId xmlns:a16="http://schemas.microsoft.com/office/drawing/2014/main" val="1568420705"/>
                    </a:ext>
                  </a:extLst>
                </a:gridCol>
              </a:tblGrid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검사일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검사자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소속</a:t>
                      </a:r>
                      <a:r>
                        <a:rPr lang="ko-KR" altLang="en-US" sz="600" dirty="0"/>
                        <a:t> 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전화번호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적응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사회적성향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정서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대인관계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담당</a:t>
                      </a:r>
                      <a:r>
                        <a:rPr lang="ko-KR" altLang="en-US" sz="600" dirty="0"/>
                        <a:t> 도우미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상세</a:t>
                      </a:r>
                      <a:r>
                        <a:rPr lang="ko-KR" altLang="en-US" sz="600" dirty="0"/>
                        <a:t> 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639280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박준수</a:t>
                      </a:r>
                      <a:endParaRPr lang="en-US" altLang="ko-Kore-KR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en-US" altLang="ko-Kore-KR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9</a:t>
                      </a:r>
                      <a:r>
                        <a:rPr lang="en-US" altLang="ko-KR" sz="600" dirty="0"/>
                        <a:t>7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5</a:t>
                      </a:r>
                      <a:r>
                        <a:rPr lang="en-US" altLang="ko-KR" sz="600" dirty="0"/>
                        <a:t>7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dirty="0"/>
                        <a:t>58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8</a:t>
                      </a:r>
                      <a:r>
                        <a:rPr lang="en-US" altLang="ko-KR" sz="600" dirty="0"/>
                        <a:t>6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조윤상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716785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김도현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3</a:t>
                      </a:r>
                      <a:r>
                        <a:rPr lang="en-US" altLang="ko-KR" sz="600" dirty="0"/>
                        <a:t>5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7</a:t>
                      </a:r>
                      <a:r>
                        <a:rPr lang="en-US" altLang="ko-KR" sz="600" dirty="0"/>
                        <a:t>5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3</a:t>
                      </a:r>
                      <a:r>
                        <a:rPr lang="en-US" altLang="ko-KR" sz="600" dirty="0"/>
                        <a:t>3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7</a:t>
                      </a:r>
                      <a:r>
                        <a:rPr lang="en-US" altLang="ko-KR" sz="600" dirty="0"/>
                        <a:t>7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조윤상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16433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김보근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4</a:t>
                      </a:r>
                      <a:r>
                        <a:rPr lang="en-US" altLang="ko-KR" sz="600" dirty="0"/>
                        <a:t>6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7</a:t>
                      </a:r>
                      <a:r>
                        <a:rPr lang="en-US" altLang="ko-KR" sz="600" dirty="0"/>
                        <a:t>5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4</a:t>
                      </a:r>
                      <a:r>
                        <a:rPr lang="en-US" altLang="ko-KR" sz="600" dirty="0"/>
                        <a:t>4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5</a:t>
                      </a:r>
                      <a:r>
                        <a:rPr lang="en-US" altLang="ko-KR" sz="600" dirty="0"/>
                        <a:t>6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조윤상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488534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김다혜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6</a:t>
                      </a:r>
                      <a:r>
                        <a:rPr lang="en-US" altLang="ko-KR" sz="600" dirty="0"/>
                        <a:t>3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4</a:t>
                      </a:r>
                      <a:r>
                        <a:rPr lang="en-US" altLang="ko-KR" sz="600" dirty="0"/>
                        <a:t>5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7</a:t>
                      </a:r>
                      <a:r>
                        <a:rPr lang="en-US" altLang="ko-KR" sz="600" dirty="0"/>
                        <a:t>2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8</a:t>
                      </a:r>
                      <a:r>
                        <a:rPr lang="en-US" altLang="ko-KR" sz="600" dirty="0"/>
                        <a:t>7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조윤상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141284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옥명주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7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8</a:t>
                      </a:r>
                      <a:r>
                        <a:rPr lang="en-US" altLang="ko-KR" sz="600" dirty="0"/>
                        <a:t>6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4</a:t>
                      </a:r>
                      <a:r>
                        <a:rPr lang="en-US" altLang="ko-KR" sz="600" dirty="0"/>
                        <a:t>5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6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조윤상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039652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이성원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4</a:t>
                      </a:r>
                      <a:r>
                        <a:rPr lang="en-US" altLang="ko-KR" sz="600" dirty="0"/>
                        <a:t>6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8</a:t>
                      </a:r>
                      <a:r>
                        <a:rPr lang="en-US" altLang="ko-KR" sz="600" dirty="0"/>
                        <a:t>7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4</a:t>
                      </a:r>
                      <a:r>
                        <a:rPr lang="en-US" altLang="ko-KR" sz="600" dirty="0"/>
                        <a:t>5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8</a:t>
                      </a:r>
                      <a:r>
                        <a:rPr lang="en-US" altLang="ko-KR" sz="600" dirty="0"/>
                        <a:t>4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조윤상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064533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021-11-20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이원근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7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4</a:t>
                      </a:r>
                      <a:r>
                        <a:rPr lang="en-US" altLang="ko-KR" sz="600" dirty="0"/>
                        <a:t>8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2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5</a:t>
                      </a:r>
                      <a:r>
                        <a:rPr lang="en-US" altLang="ko-KR" sz="600" dirty="0"/>
                        <a:t>7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조윤상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134364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021-11-20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김범준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1</a:t>
                      </a:r>
                      <a:r>
                        <a:rPr lang="en-US" altLang="ko-KR" sz="600" dirty="0"/>
                        <a:t>3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3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7</a:t>
                      </a:r>
                      <a:r>
                        <a:rPr lang="en-US" altLang="ko-KR" sz="600" dirty="0"/>
                        <a:t>3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3</a:t>
                      </a:r>
                      <a:r>
                        <a:rPr lang="en-US" altLang="ko-KR" sz="600" dirty="0"/>
                        <a:t>6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조윤상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724866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021-11-20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최준영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AA </a:t>
                      </a:r>
                      <a:r>
                        <a:rPr lang="ko-KR" altLang="en-US" sz="600" dirty="0"/>
                        <a:t>경로당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5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3</a:t>
                      </a:r>
                      <a:r>
                        <a:rPr lang="en-US" altLang="ko-KR" sz="600" dirty="0"/>
                        <a:t>5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4</a:t>
                      </a:r>
                      <a:r>
                        <a:rPr lang="en-US" altLang="ko-KR" sz="600" dirty="0"/>
                        <a:t>6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5</a:t>
                      </a:r>
                      <a:r>
                        <a:rPr lang="en-US" altLang="ko-KR" sz="600" dirty="0"/>
                        <a:t>7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이재하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187918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021-11-20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천용태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BB</a:t>
                      </a:r>
                      <a:r>
                        <a:rPr lang="ko-KR" altLang="en-US" sz="600" dirty="0"/>
                        <a:t> </a:t>
                      </a:r>
                      <a:r>
                        <a:rPr lang="ko-Kore-KR" altLang="en-US" sz="600" dirty="0"/>
                        <a:t>경로당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1</a:t>
                      </a:r>
                      <a:r>
                        <a:rPr lang="en-US" altLang="ko-KR" sz="600" dirty="0"/>
                        <a:t>5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6</a:t>
                      </a:r>
                      <a:r>
                        <a:rPr lang="en-US" altLang="ko-KR" sz="600" dirty="0"/>
                        <a:t>2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8</a:t>
                      </a:r>
                      <a:r>
                        <a:rPr lang="en-US" altLang="ko-KR" sz="600" dirty="0"/>
                        <a:t>4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1</a:t>
                      </a:r>
                      <a:r>
                        <a:rPr lang="en-US" altLang="ko-KR" sz="600" dirty="0"/>
                        <a:t>5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이재하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311614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021-11-20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김춘자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BB</a:t>
                      </a:r>
                      <a:r>
                        <a:rPr lang="ko-KR" altLang="en-US" sz="600" dirty="0"/>
                        <a:t> </a:t>
                      </a:r>
                      <a:r>
                        <a:rPr lang="ko-Kore-KR" altLang="en-US" sz="600" dirty="0"/>
                        <a:t>경로당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6</a:t>
                      </a:r>
                      <a:r>
                        <a:rPr lang="en-US" altLang="ko-KR" sz="600" dirty="0"/>
                        <a:t>4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5</a:t>
                      </a:r>
                      <a:r>
                        <a:rPr lang="en-US" altLang="ko-KR" sz="600" dirty="0"/>
                        <a:t>2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3</a:t>
                      </a:r>
                      <a:r>
                        <a:rPr lang="en-US" altLang="ko-KR" sz="600" dirty="0"/>
                        <a:t>4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3</a:t>
                      </a:r>
                      <a:r>
                        <a:rPr lang="en-US" altLang="ko-KR" sz="600" dirty="0"/>
                        <a:t>7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이재하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815176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021-11-19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이막춘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BB</a:t>
                      </a:r>
                      <a:r>
                        <a:rPr lang="ko-KR" altLang="en-US" sz="600" dirty="0"/>
                        <a:t> </a:t>
                      </a:r>
                      <a:r>
                        <a:rPr lang="ko-Kore-KR" altLang="en-US" sz="600" dirty="0"/>
                        <a:t>경로당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4</a:t>
                      </a:r>
                      <a:r>
                        <a:rPr lang="en-US" altLang="ko-KR" sz="600" dirty="0"/>
                        <a:t>4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5</a:t>
                      </a:r>
                      <a:r>
                        <a:rPr lang="en-US" altLang="ko-KR" sz="600" dirty="0"/>
                        <a:t>4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5</a:t>
                      </a:r>
                      <a:r>
                        <a:rPr lang="en-US" altLang="ko-KR" sz="600" dirty="0"/>
                        <a:t>3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4</a:t>
                      </a:r>
                      <a:r>
                        <a:rPr lang="en-US" altLang="ko-KR" sz="600" dirty="0"/>
                        <a:t>3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이재하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184389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021-11-19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정복자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BB</a:t>
                      </a:r>
                      <a:r>
                        <a:rPr lang="ko-KR" altLang="en-US" sz="600" dirty="0"/>
                        <a:t> </a:t>
                      </a:r>
                      <a:r>
                        <a:rPr lang="ko-Kore-KR" altLang="en-US" sz="600" dirty="0"/>
                        <a:t>경로당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7</a:t>
                      </a:r>
                      <a:r>
                        <a:rPr lang="en-US" altLang="ko-KR" sz="600" dirty="0"/>
                        <a:t>4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5</a:t>
                      </a:r>
                      <a:r>
                        <a:rPr lang="en-US" altLang="ko-KR" sz="600" dirty="0"/>
                        <a:t>3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9</a:t>
                      </a:r>
                      <a:r>
                        <a:rPr lang="en-US" altLang="ko-KR" sz="600" dirty="0"/>
                        <a:t>9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4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이재하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143184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021-11-18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이순신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BB</a:t>
                      </a:r>
                      <a:r>
                        <a:rPr lang="ko-KR" altLang="en-US" sz="600" dirty="0"/>
                        <a:t> </a:t>
                      </a:r>
                      <a:r>
                        <a:rPr lang="ko-Kore-KR" altLang="en-US" sz="600" dirty="0"/>
                        <a:t>경로당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4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6</a:t>
                      </a:r>
                      <a:r>
                        <a:rPr lang="en-US" altLang="ko-KR" sz="600" dirty="0"/>
                        <a:t>2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8</a:t>
                      </a:r>
                      <a:r>
                        <a:rPr lang="en-US" altLang="ko-KR" sz="600" dirty="0"/>
                        <a:t>7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5</a:t>
                      </a:r>
                      <a:r>
                        <a:rPr lang="en-US" altLang="ko-KR" sz="600" dirty="0"/>
                        <a:t>3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세종대왕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0830268"/>
                  </a:ext>
                </a:extLst>
              </a:tr>
              <a:tr h="23321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2</a:t>
                      </a:r>
                      <a:r>
                        <a:rPr lang="en-US" altLang="ko-KR" sz="600" dirty="0"/>
                        <a:t>021-11-18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유관순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BB</a:t>
                      </a:r>
                      <a:r>
                        <a:rPr lang="ko-KR" altLang="en-US" sz="600" dirty="0"/>
                        <a:t> </a:t>
                      </a:r>
                      <a:r>
                        <a:rPr lang="ko-Kore-KR" altLang="en-US" sz="600" dirty="0"/>
                        <a:t>경로당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0</a:t>
                      </a:r>
                      <a:r>
                        <a:rPr lang="en-US" altLang="ko-KR" sz="600" dirty="0"/>
                        <a:t>10-1111-1111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1</a:t>
                      </a:r>
                      <a:r>
                        <a:rPr lang="en-US" altLang="ko-KR" sz="600" dirty="0"/>
                        <a:t>4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3</a:t>
                      </a:r>
                      <a:r>
                        <a:rPr lang="en-US" altLang="ko-KR" sz="600" dirty="0"/>
                        <a:t>4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3</a:t>
                      </a:r>
                      <a:r>
                        <a:rPr lang="en-US" altLang="ko-KR" sz="600" dirty="0"/>
                        <a:t>5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00" dirty="0"/>
                        <a:t>8</a:t>
                      </a:r>
                      <a:r>
                        <a:rPr lang="en-US" altLang="ko-KR" sz="600" dirty="0"/>
                        <a:t>0</a:t>
                      </a:r>
                      <a:endParaRPr lang="ko-Kore-KR" alt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dirty="0"/>
                        <a:t>세종대왕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600" b="1" dirty="0">
                          <a:highlight>
                            <a:srgbClr val="FFFF00"/>
                          </a:highlight>
                        </a:rPr>
                        <a:t>보기</a:t>
                      </a:r>
                      <a:endParaRPr lang="ko-Kore-KR" alt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864098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22662A24-1465-C647-BF3B-DDC429FA6BA0}"/>
              </a:ext>
            </a:extLst>
          </p:cNvPr>
          <p:cNvGrpSpPr/>
          <p:nvPr/>
        </p:nvGrpSpPr>
        <p:grpSpPr>
          <a:xfrm>
            <a:off x="1524000" y="1985474"/>
            <a:ext cx="8179399" cy="382835"/>
            <a:chOff x="3404104" y="1985474"/>
            <a:chExt cx="6299295" cy="382835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51B101F6-8A1E-014D-8629-E03B09D588C8}"/>
                </a:ext>
              </a:extLst>
            </p:cNvPr>
            <p:cNvGrpSpPr/>
            <p:nvPr/>
          </p:nvGrpSpPr>
          <p:grpSpPr>
            <a:xfrm>
              <a:off x="3404104" y="1985474"/>
              <a:ext cx="6299295" cy="382835"/>
              <a:chOff x="3404104" y="1985474"/>
              <a:chExt cx="6299295" cy="382835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FF2BEB4B-8BEB-E241-9717-1D53676FBA3B}"/>
                  </a:ext>
                </a:extLst>
              </p:cNvPr>
              <p:cNvSpPr/>
              <p:nvPr/>
            </p:nvSpPr>
            <p:spPr>
              <a:xfrm>
                <a:off x="3404104" y="1985474"/>
                <a:ext cx="6299295" cy="3828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0DD4D11-3203-404D-8ACE-7DE075821FD1}"/>
                  </a:ext>
                </a:extLst>
              </p:cNvPr>
              <p:cNvSpPr/>
              <p:nvPr/>
            </p:nvSpPr>
            <p:spPr>
              <a:xfrm>
                <a:off x="4071148" y="2090020"/>
                <a:ext cx="977263" cy="1723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kumimoji="1" lang="en-US" altLang="ko-Kore-KR" sz="800" b="1" dirty="0">
                    <a:solidFill>
                      <a:schemeClr val="bg1">
                        <a:lumMod val="85000"/>
                      </a:schemeClr>
                    </a:solidFill>
                  </a:rPr>
                  <a:t>YYYY-MM-DD</a:t>
                </a:r>
                <a:endParaRPr kumimoji="1" lang="ko-Kore-KR" altLang="en-US" sz="8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817F101-F094-4841-914B-15AE8E8A4267}"/>
                  </a:ext>
                </a:extLst>
              </p:cNvPr>
              <p:cNvSpPr txBox="1"/>
              <p:nvPr/>
            </p:nvSpPr>
            <p:spPr>
              <a:xfrm>
                <a:off x="3452618" y="2079819"/>
                <a:ext cx="70775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ore-KR" altLang="en-US" sz="800" b="1" dirty="0"/>
                  <a:t>기간</a:t>
                </a:r>
                <a:r>
                  <a:rPr kumimoji="1" lang="ko-KR" altLang="en-US" sz="800" b="1" dirty="0"/>
                  <a:t> 검색</a:t>
                </a:r>
                <a:endParaRPr kumimoji="1" lang="ko-Kore-KR" altLang="en-US" sz="800" b="1" dirty="0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C5177D3-FFB5-984C-BFAE-D620DFA40AB0}"/>
                  </a:ext>
                </a:extLst>
              </p:cNvPr>
              <p:cNvSpPr txBox="1"/>
              <p:nvPr/>
            </p:nvSpPr>
            <p:spPr>
              <a:xfrm>
                <a:off x="6251412" y="2064721"/>
                <a:ext cx="101861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ore-KR" altLang="en-US" sz="800" b="1" dirty="0"/>
                  <a:t>단어</a:t>
                </a:r>
                <a:r>
                  <a:rPr kumimoji="1" lang="ko-KR" altLang="en-US" sz="800" b="1" dirty="0"/>
                  <a:t> 검색</a:t>
                </a:r>
                <a:endParaRPr kumimoji="1" lang="ko-Kore-KR" altLang="en-US" sz="800" b="1" dirty="0"/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E44C636A-EF02-CE4B-ABA5-3755D533F09E}"/>
                  </a:ext>
                </a:extLst>
              </p:cNvPr>
              <p:cNvSpPr/>
              <p:nvPr/>
            </p:nvSpPr>
            <p:spPr>
              <a:xfrm>
                <a:off x="7584499" y="2058826"/>
                <a:ext cx="1008058" cy="2308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ore-KR" altLang="en-US" sz="800" b="1" dirty="0">
                    <a:solidFill>
                      <a:schemeClr val="bg1">
                        <a:lumMod val="85000"/>
                      </a:schemeClr>
                    </a:solidFill>
                  </a:rPr>
                  <a:t>검색어</a:t>
                </a:r>
                <a:r>
                  <a:rPr kumimoji="1" lang="ko-KR" altLang="en-US" sz="800" b="1" dirty="0">
                    <a:solidFill>
                      <a:schemeClr val="bg1">
                        <a:lumMod val="85000"/>
                      </a:schemeClr>
                    </a:solidFill>
                  </a:rPr>
                  <a:t> 입력</a:t>
                </a:r>
                <a:endParaRPr kumimoji="1" lang="ko-Kore-KR" altLang="en-US" sz="8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C1D70AE-1107-0949-A5A5-732FDBBE5B34}"/>
                  </a:ext>
                </a:extLst>
              </p:cNvPr>
              <p:cNvSpPr txBox="1"/>
              <p:nvPr/>
            </p:nvSpPr>
            <p:spPr>
              <a:xfrm>
                <a:off x="4996521" y="2060800"/>
                <a:ext cx="28980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900" b="1" dirty="0"/>
                  <a:t>~</a:t>
                </a:r>
                <a:endParaRPr kumimoji="1" lang="ko-Kore-KR" altLang="en-US" sz="900" b="1" dirty="0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D81BF5E1-6509-464C-9217-C43939116336}"/>
                  </a:ext>
                </a:extLst>
              </p:cNvPr>
              <p:cNvSpPr/>
              <p:nvPr/>
            </p:nvSpPr>
            <p:spPr>
              <a:xfrm>
                <a:off x="6848296" y="2065789"/>
                <a:ext cx="676642" cy="2028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ko-KR" altLang="en-US" sz="800" b="1" dirty="0">
                    <a:solidFill>
                      <a:schemeClr val="bg1">
                        <a:lumMod val="85000"/>
                      </a:schemeClr>
                    </a:solidFill>
                  </a:rPr>
                  <a:t>이름</a:t>
                </a:r>
                <a:endParaRPr kumimoji="1" lang="ko-Kore-KR" altLang="en-US" sz="800" dirty="0"/>
              </a:p>
            </p:txBody>
          </p:sp>
          <p:sp>
            <p:nvSpPr>
              <p:cNvPr id="76" name="삼각형 75">
                <a:extLst>
                  <a:ext uri="{FF2B5EF4-FFF2-40B4-BE49-F238E27FC236}">
                    <a16:creationId xmlns:a16="http://schemas.microsoft.com/office/drawing/2014/main" id="{1B070446-D248-D046-A99C-CDCA807B11C9}"/>
                  </a:ext>
                </a:extLst>
              </p:cNvPr>
              <p:cNvSpPr/>
              <p:nvPr/>
            </p:nvSpPr>
            <p:spPr>
              <a:xfrm rot="10800000">
                <a:off x="7375821" y="2119066"/>
                <a:ext cx="118808" cy="111695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7ECCA053-D463-D749-8211-9FB078E6F048}"/>
                  </a:ext>
                </a:extLst>
              </p:cNvPr>
              <p:cNvSpPr/>
              <p:nvPr/>
            </p:nvSpPr>
            <p:spPr>
              <a:xfrm>
                <a:off x="5216332" y="2080995"/>
                <a:ext cx="977263" cy="1723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kumimoji="1" lang="en-US" altLang="ko-Kore-KR" sz="800" b="1" dirty="0">
                    <a:solidFill>
                      <a:schemeClr val="bg1">
                        <a:lumMod val="85000"/>
                      </a:schemeClr>
                    </a:solidFill>
                  </a:rPr>
                  <a:t>YYYY-MM-DD</a:t>
                </a:r>
                <a:endParaRPr kumimoji="1" lang="ko-Kore-KR" altLang="en-US" sz="8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49E51D6-5C16-4546-A530-00B8CF2240F3}"/>
                  </a:ext>
                </a:extLst>
              </p:cNvPr>
              <p:cNvSpPr txBox="1"/>
              <p:nvPr/>
            </p:nvSpPr>
            <p:spPr>
              <a:xfrm>
                <a:off x="8669469" y="2053001"/>
                <a:ext cx="430845" cy="215444"/>
              </a:xfrm>
              <a:prstGeom prst="rect">
                <a:avLst/>
              </a:prstGeom>
              <a:solidFill>
                <a:schemeClr val="accent4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800" b="1" dirty="0"/>
                  <a:t>검색</a:t>
                </a:r>
                <a:endParaRPr kumimoji="1" lang="ko-Kore-KR" altLang="en-US" sz="800" b="1" dirty="0"/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FAB99B7-536D-C54F-9A36-ADCFF4E0B3D1}"/>
                </a:ext>
              </a:extLst>
            </p:cNvPr>
            <p:cNvSpPr txBox="1"/>
            <p:nvPr/>
          </p:nvSpPr>
          <p:spPr>
            <a:xfrm>
              <a:off x="9144934" y="2053000"/>
              <a:ext cx="430845" cy="21544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800" b="1" dirty="0"/>
                <a:t>엑셀</a:t>
              </a:r>
              <a:endParaRPr kumimoji="1" lang="ko-Kore-KR" altLang="en-US" sz="800" b="1" dirty="0"/>
            </a:p>
          </p:txBody>
        </p:sp>
      </p:grpSp>
      <p:pic>
        <p:nvPicPr>
          <p:cNvPr id="93" name="그림 92" descr="테이블이(가) 표시된 사진&#10;&#10;자동 생성된 설명">
            <a:extLst>
              <a:ext uri="{FF2B5EF4-FFF2-40B4-BE49-F238E27FC236}">
                <a16:creationId xmlns:a16="http://schemas.microsoft.com/office/drawing/2014/main" id="{01876183-82B3-D940-BEB6-8A067EEBF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923" y="6304453"/>
            <a:ext cx="2363126" cy="259180"/>
          </a:xfrm>
          <a:prstGeom prst="rect">
            <a:avLst/>
          </a:prstGeom>
        </p:spPr>
      </p:pic>
      <p:grpSp>
        <p:nvGrpSpPr>
          <p:cNvPr id="70" name="그룹 69">
            <a:extLst>
              <a:ext uri="{FF2B5EF4-FFF2-40B4-BE49-F238E27FC236}">
                <a16:creationId xmlns:a16="http://schemas.microsoft.com/office/drawing/2014/main" id="{BF325660-13CB-3649-9E46-F996059E7CF1}"/>
              </a:ext>
            </a:extLst>
          </p:cNvPr>
          <p:cNvGrpSpPr/>
          <p:nvPr/>
        </p:nvGrpSpPr>
        <p:grpSpPr>
          <a:xfrm>
            <a:off x="18004" y="1545791"/>
            <a:ext cx="1391104" cy="5124346"/>
            <a:chOff x="18004" y="1545791"/>
            <a:chExt cx="1391104" cy="5124346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9C6D8E70-A0FB-E04C-B269-4A40468F303C}"/>
                </a:ext>
              </a:extLst>
            </p:cNvPr>
            <p:cNvSpPr/>
            <p:nvPr/>
          </p:nvSpPr>
          <p:spPr>
            <a:xfrm>
              <a:off x="20493" y="1545791"/>
              <a:ext cx="584655" cy="5114017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1ECA4E2A-4BCE-084C-A210-7C5E45B56284}"/>
                </a:ext>
              </a:extLst>
            </p:cNvPr>
            <p:cNvGrpSpPr/>
            <p:nvPr/>
          </p:nvGrpSpPr>
          <p:grpSpPr>
            <a:xfrm>
              <a:off x="18408" y="1556120"/>
              <a:ext cx="578318" cy="3455777"/>
              <a:chOff x="18408" y="1556120"/>
              <a:chExt cx="578318" cy="3455777"/>
            </a:xfrm>
          </p:grpSpPr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545CE860-D680-2E47-B402-BC1B5721B6F4}"/>
                  </a:ext>
                </a:extLst>
              </p:cNvPr>
              <p:cNvGrpSpPr/>
              <p:nvPr/>
            </p:nvGrpSpPr>
            <p:grpSpPr>
              <a:xfrm>
                <a:off x="21578" y="1556120"/>
                <a:ext cx="572620" cy="2945421"/>
                <a:chOff x="21578" y="1556120"/>
                <a:chExt cx="572620" cy="2945421"/>
              </a:xfrm>
            </p:grpSpPr>
            <p:sp>
              <p:nvSpPr>
                <p:cNvPr id="116" name="직사각형 115">
                  <a:extLst>
                    <a:ext uri="{FF2B5EF4-FFF2-40B4-BE49-F238E27FC236}">
                      <a16:creationId xmlns:a16="http://schemas.microsoft.com/office/drawing/2014/main" id="{D566C3AC-61FD-B342-AC6D-1642DFAA01E3}"/>
                    </a:ext>
                  </a:extLst>
                </p:cNvPr>
                <p:cNvSpPr/>
                <p:nvPr/>
              </p:nvSpPr>
              <p:spPr>
                <a:xfrm>
                  <a:off x="23491" y="1556120"/>
                  <a:ext cx="570707" cy="507244"/>
                </a:xfrm>
                <a:prstGeom prst="rect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r>
                    <a:rPr lang="ko-KR" altLang="en-US" sz="700" b="1" dirty="0">
                      <a:solidFill>
                        <a:srgbClr val="254699"/>
                      </a:solidFill>
                    </a:rPr>
                    <a:t>헬스 케어</a:t>
                  </a:r>
                </a:p>
              </p:txBody>
            </p:sp>
            <p:sp>
              <p:nvSpPr>
                <p:cNvPr id="117" name="직사각형 116">
                  <a:extLst>
                    <a:ext uri="{FF2B5EF4-FFF2-40B4-BE49-F238E27FC236}">
                      <a16:creationId xmlns:a16="http://schemas.microsoft.com/office/drawing/2014/main" id="{48528CBB-7492-0948-9B0F-6E30F8A8E5CC}"/>
                    </a:ext>
                  </a:extLst>
                </p:cNvPr>
                <p:cNvSpPr/>
                <p:nvPr/>
              </p:nvSpPr>
              <p:spPr>
                <a:xfrm>
                  <a:off x="21578" y="2071768"/>
                  <a:ext cx="570707" cy="507244"/>
                </a:xfrm>
                <a:prstGeom prst="rect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r>
                    <a:rPr lang="ko-KR" altLang="en-US" sz="700" b="1" dirty="0">
                      <a:solidFill>
                        <a:srgbClr val="254699"/>
                      </a:solidFill>
                    </a:rPr>
                    <a:t>심신 케어</a:t>
                  </a:r>
                </a:p>
              </p:txBody>
            </p:sp>
            <p:sp>
              <p:nvSpPr>
                <p:cNvPr id="118" name="직사각형 117">
                  <a:extLst>
                    <a:ext uri="{FF2B5EF4-FFF2-40B4-BE49-F238E27FC236}">
                      <a16:creationId xmlns:a16="http://schemas.microsoft.com/office/drawing/2014/main" id="{5179BF31-6605-704C-9499-9E7FF6B2511F}"/>
                    </a:ext>
                  </a:extLst>
                </p:cNvPr>
                <p:cNvSpPr/>
                <p:nvPr/>
              </p:nvSpPr>
              <p:spPr>
                <a:xfrm>
                  <a:off x="23256" y="3994297"/>
                  <a:ext cx="570707" cy="507244"/>
                </a:xfrm>
                <a:prstGeom prst="rect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endParaRPr lang="en-US" altLang="ko-KR" sz="700" b="1" dirty="0">
                    <a:solidFill>
                      <a:srgbClr val="254699"/>
                    </a:solidFill>
                  </a:endParaRPr>
                </a:p>
                <a:p>
                  <a:pPr algn="ctr"/>
                  <a:r>
                    <a:rPr lang="en-US" altLang="ko-KR" sz="700" b="1" dirty="0">
                      <a:solidFill>
                        <a:srgbClr val="254699"/>
                      </a:solidFill>
                    </a:rPr>
                    <a:t>QR </a:t>
                  </a:r>
                  <a:r>
                    <a:rPr lang="ko-KR" altLang="en-US" sz="700" b="1" dirty="0">
                      <a:solidFill>
                        <a:srgbClr val="254699"/>
                      </a:solidFill>
                    </a:rPr>
                    <a:t>출입관리</a:t>
                  </a:r>
                  <a:endParaRPr lang="en-US" altLang="ko-KR" sz="700" b="1" dirty="0">
                    <a:solidFill>
                      <a:srgbClr val="254699"/>
                    </a:solidFill>
                  </a:endParaRPr>
                </a:p>
              </p:txBody>
            </p:sp>
          </p:grp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2BB61854-B727-D84B-A75E-D7F2664A9D74}"/>
                  </a:ext>
                </a:extLst>
              </p:cNvPr>
              <p:cNvSpPr/>
              <p:nvPr/>
            </p:nvSpPr>
            <p:spPr>
              <a:xfrm>
                <a:off x="18408" y="4504653"/>
                <a:ext cx="578318" cy="507244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endParaRPr lang="en-US" altLang="ko-KR" sz="700" b="1" dirty="0">
                  <a:solidFill>
                    <a:srgbClr val="254699"/>
                  </a:solidFill>
                </a:endParaRPr>
              </a:p>
              <a:p>
                <a:pPr algn="ctr"/>
                <a:r>
                  <a:rPr lang="ko-KR" altLang="en-US" sz="700" b="1" dirty="0">
                    <a:solidFill>
                      <a:srgbClr val="254699"/>
                    </a:solidFill>
                  </a:rPr>
                  <a:t>화상 통화</a:t>
                </a:r>
              </a:p>
            </p:txBody>
          </p:sp>
        </p:grpSp>
        <p:pic>
          <p:nvPicPr>
            <p:cNvPr id="74" name="그래픽 73" descr="실행 단색으로 채워진">
              <a:extLst>
                <a:ext uri="{FF2B5EF4-FFF2-40B4-BE49-F238E27FC236}">
                  <a16:creationId xmlns:a16="http://schemas.microsoft.com/office/drawing/2014/main" id="{21C8D8A9-5127-0847-8FEF-0ABD1EF48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9035" y="1584537"/>
              <a:ext cx="359875" cy="359875"/>
            </a:xfrm>
            <a:prstGeom prst="rect">
              <a:avLst/>
            </a:prstGeom>
          </p:spPr>
        </p:pic>
        <p:pic>
          <p:nvPicPr>
            <p:cNvPr id="77" name="그래픽 76" descr="명상 단색으로 채워진">
              <a:extLst>
                <a:ext uri="{FF2B5EF4-FFF2-40B4-BE49-F238E27FC236}">
                  <a16:creationId xmlns:a16="http://schemas.microsoft.com/office/drawing/2014/main" id="{77420224-7623-5948-8B3E-14EB9BDFE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889" y="2070261"/>
              <a:ext cx="402166" cy="402166"/>
            </a:xfrm>
            <a:prstGeom prst="rect">
              <a:avLst/>
            </a:prstGeom>
          </p:spPr>
        </p:pic>
        <p:pic>
          <p:nvPicPr>
            <p:cNvPr id="79" name="그래픽 78" descr="QR 코드 단색으로 채워진">
              <a:extLst>
                <a:ext uri="{FF2B5EF4-FFF2-40B4-BE49-F238E27FC236}">
                  <a16:creationId xmlns:a16="http://schemas.microsoft.com/office/drawing/2014/main" id="{7A88302D-D4AC-8641-AC36-ED5119BBC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9035" y="4012812"/>
              <a:ext cx="372889" cy="372889"/>
            </a:xfrm>
            <a:prstGeom prst="rect">
              <a:avLst/>
            </a:prstGeom>
          </p:spPr>
        </p:pic>
        <p:pic>
          <p:nvPicPr>
            <p:cNvPr id="80" name="그래픽 79" descr="온라인 모임 단색으로 채워진">
              <a:extLst>
                <a:ext uri="{FF2B5EF4-FFF2-40B4-BE49-F238E27FC236}">
                  <a16:creationId xmlns:a16="http://schemas.microsoft.com/office/drawing/2014/main" id="{7C6193C2-645C-9A4B-98F7-84444A347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9338" y="4532999"/>
              <a:ext cx="380717" cy="380717"/>
            </a:xfrm>
            <a:prstGeom prst="rect">
              <a:avLst/>
            </a:prstGeom>
          </p:spPr>
        </p:pic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FA7820CB-3C2F-604F-9F54-7E8BD72AB44A}"/>
                </a:ext>
              </a:extLst>
            </p:cNvPr>
            <p:cNvSpPr/>
            <p:nvPr/>
          </p:nvSpPr>
          <p:spPr>
            <a:xfrm>
              <a:off x="648231" y="1556120"/>
              <a:ext cx="750357" cy="5114017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56E6306-92B4-BA41-866F-8D1E4228E963}"/>
                </a:ext>
              </a:extLst>
            </p:cNvPr>
            <p:cNvSpPr/>
            <p:nvPr/>
          </p:nvSpPr>
          <p:spPr>
            <a:xfrm>
              <a:off x="648231" y="1556120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320416CF-F6CB-A94E-A707-8CD345BDD38A}"/>
                </a:ext>
              </a:extLst>
            </p:cNvPr>
            <p:cNvSpPr/>
            <p:nvPr/>
          </p:nvSpPr>
          <p:spPr>
            <a:xfrm>
              <a:off x="642977" y="1887193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675BF6D-630B-0C49-8F8C-D32BA6AF2F0C}"/>
                </a:ext>
              </a:extLst>
            </p:cNvPr>
            <p:cNvSpPr/>
            <p:nvPr/>
          </p:nvSpPr>
          <p:spPr>
            <a:xfrm>
              <a:off x="648236" y="2186736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CCF824D9-36BE-E949-BCF7-837C3E3270D5}"/>
                </a:ext>
              </a:extLst>
            </p:cNvPr>
            <p:cNvSpPr/>
            <p:nvPr/>
          </p:nvSpPr>
          <p:spPr>
            <a:xfrm>
              <a:off x="653489" y="2507305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ED847015-E813-064A-AB4F-43A4C409A569}"/>
                </a:ext>
              </a:extLst>
            </p:cNvPr>
            <p:cNvSpPr/>
            <p:nvPr/>
          </p:nvSpPr>
          <p:spPr>
            <a:xfrm>
              <a:off x="658745" y="2827868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3DCE2698-9F41-C540-A82E-9BC0613B3B58}"/>
                </a:ext>
              </a:extLst>
            </p:cNvPr>
            <p:cNvSpPr/>
            <p:nvPr/>
          </p:nvSpPr>
          <p:spPr>
            <a:xfrm>
              <a:off x="653494" y="3137921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8E9135C1-7BC9-1747-86DE-8856AA1EDFA8}"/>
                </a:ext>
              </a:extLst>
            </p:cNvPr>
            <p:cNvSpPr/>
            <p:nvPr/>
          </p:nvSpPr>
          <p:spPr>
            <a:xfrm>
              <a:off x="653488" y="3453234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646D060D-A1A9-8242-AFE3-1923040F4ED4}"/>
                </a:ext>
              </a:extLst>
            </p:cNvPr>
            <p:cNvSpPr/>
            <p:nvPr/>
          </p:nvSpPr>
          <p:spPr>
            <a:xfrm>
              <a:off x="658744" y="3773797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DA28B8C3-234C-0B4E-BEC3-AB40FF147B77}"/>
                </a:ext>
              </a:extLst>
            </p:cNvPr>
            <p:cNvSpPr/>
            <p:nvPr/>
          </p:nvSpPr>
          <p:spPr>
            <a:xfrm>
              <a:off x="653493" y="4083850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2EECF22D-FCE9-3844-8520-8F350FE0A7B6}"/>
                </a:ext>
              </a:extLst>
            </p:cNvPr>
            <p:cNvSpPr/>
            <p:nvPr/>
          </p:nvSpPr>
          <p:spPr>
            <a:xfrm>
              <a:off x="658746" y="4404419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FB935B55-596D-2741-A1F6-EEEAEB722B10}"/>
                </a:ext>
              </a:extLst>
            </p:cNvPr>
            <p:cNvSpPr/>
            <p:nvPr/>
          </p:nvSpPr>
          <p:spPr>
            <a:xfrm>
              <a:off x="653492" y="4724982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5D64AD76-CBC7-C04F-83E7-43388976A923}"/>
                </a:ext>
              </a:extLst>
            </p:cNvPr>
            <p:cNvSpPr/>
            <p:nvPr/>
          </p:nvSpPr>
          <p:spPr>
            <a:xfrm>
              <a:off x="658751" y="5035035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54B6603C-5B38-6245-9CD5-92ED2CE02337}"/>
                </a:ext>
              </a:extLst>
            </p:cNvPr>
            <p:cNvSpPr/>
            <p:nvPr/>
          </p:nvSpPr>
          <p:spPr>
            <a:xfrm>
              <a:off x="648239" y="5360850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E1015719-DCE3-0349-B1B2-587FE0BE61FE}"/>
                </a:ext>
              </a:extLst>
            </p:cNvPr>
            <p:cNvSpPr/>
            <p:nvPr/>
          </p:nvSpPr>
          <p:spPr>
            <a:xfrm>
              <a:off x="653492" y="5681419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F3DC1319-7313-BF4C-AB80-4788F3FE8760}"/>
                </a:ext>
              </a:extLst>
            </p:cNvPr>
            <p:cNvSpPr/>
            <p:nvPr/>
          </p:nvSpPr>
          <p:spPr>
            <a:xfrm>
              <a:off x="648238" y="6001982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6B7F00DD-3564-6649-B755-93892A3FD57D}"/>
                </a:ext>
              </a:extLst>
            </p:cNvPr>
            <p:cNvSpPr/>
            <p:nvPr/>
          </p:nvSpPr>
          <p:spPr>
            <a:xfrm>
              <a:off x="653497" y="6312035"/>
              <a:ext cx="750357" cy="3164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00</a:t>
              </a:r>
              <a:r>
                <a:rPr lang="ko-KR" altLang="en-US" sz="800" dirty="0"/>
                <a:t> 경로당</a:t>
              </a:r>
            </a:p>
          </p:txBody>
        </p:sp>
        <p:sp>
          <p:nvSpPr>
            <p:cNvPr id="109" name="사각형: 둥근 모서리 2">
              <a:extLst>
                <a:ext uri="{FF2B5EF4-FFF2-40B4-BE49-F238E27FC236}">
                  <a16:creationId xmlns:a16="http://schemas.microsoft.com/office/drawing/2014/main" id="{57C21AB2-2256-714A-B0DE-8D52C20CBF39}"/>
                </a:ext>
              </a:extLst>
            </p:cNvPr>
            <p:cNvSpPr/>
            <p:nvPr/>
          </p:nvSpPr>
          <p:spPr>
            <a:xfrm>
              <a:off x="25750" y="2585613"/>
              <a:ext cx="573470" cy="138105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E1968390-8367-604B-B8F1-B87C3A4DB728}"/>
                </a:ext>
              </a:extLst>
            </p:cNvPr>
            <p:cNvSpPr/>
            <p:nvPr/>
          </p:nvSpPr>
          <p:spPr>
            <a:xfrm>
              <a:off x="33769" y="2643741"/>
              <a:ext cx="570707" cy="5828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그림검사결과보기</a:t>
              </a:r>
            </a:p>
          </p:txBody>
        </p:sp>
        <p:pic>
          <p:nvPicPr>
            <p:cNvPr id="111" name="그래픽 110" descr="퍼즐 단색으로 채워진">
              <a:extLst>
                <a:ext uri="{FF2B5EF4-FFF2-40B4-BE49-F238E27FC236}">
                  <a16:creationId xmlns:a16="http://schemas.microsoft.com/office/drawing/2014/main" id="{A5E2FF95-A1E4-EC46-BC4F-2715CF16B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20877" y="3290284"/>
              <a:ext cx="360521" cy="360521"/>
            </a:xfrm>
            <a:prstGeom prst="rect">
              <a:avLst/>
            </a:prstGeom>
          </p:spPr>
        </p:pic>
        <p:pic>
          <p:nvPicPr>
            <p:cNvPr id="112" name="그래픽 111" descr="이미지 단색으로 채워진">
              <a:extLst>
                <a:ext uri="{FF2B5EF4-FFF2-40B4-BE49-F238E27FC236}">
                  <a16:creationId xmlns:a16="http://schemas.microsoft.com/office/drawing/2014/main" id="{D2F96577-7B14-BB40-BD31-1C8FF787B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7889" y="2614888"/>
              <a:ext cx="419848" cy="419848"/>
            </a:xfrm>
            <a:prstGeom prst="rect">
              <a:avLst/>
            </a:prstGeom>
          </p:spPr>
        </p:pic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D949688-6F19-404F-9E22-B1E31B8770FF}"/>
                </a:ext>
              </a:extLst>
            </p:cNvPr>
            <p:cNvSpPr/>
            <p:nvPr/>
          </p:nvSpPr>
          <p:spPr>
            <a:xfrm>
              <a:off x="18004" y="3300632"/>
              <a:ext cx="570707" cy="5828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endParaRPr lang="en-US" altLang="ko-KR" sz="700" b="1" dirty="0">
                <a:solidFill>
                  <a:srgbClr val="254699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rgbClr val="254699"/>
                  </a:solidFill>
                </a:rPr>
                <a:t>게임검사결과보기</a:t>
              </a: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5077A49-428C-DD46-85C9-6970FC0BDC63}"/>
              </a:ext>
            </a:extLst>
          </p:cNvPr>
          <p:cNvSpPr/>
          <p:nvPr/>
        </p:nvSpPr>
        <p:spPr>
          <a:xfrm>
            <a:off x="1319004" y="1565307"/>
            <a:ext cx="63159" cy="3320505"/>
          </a:xfrm>
          <a:prstGeom prst="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6459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9548</Words>
  <Application>Microsoft Office PowerPoint</Application>
  <PresentationFormat>와이드스크린</PresentationFormat>
  <Paragraphs>5597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3" baseType="lpstr">
      <vt:lpstr>맑은 고딕</vt:lpstr>
      <vt:lpstr>함초롬바탕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myeongju ok</dc:creator>
  <cp:lastModifiedBy>dahye</cp:lastModifiedBy>
  <cp:revision>53</cp:revision>
  <dcterms:created xsi:type="dcterms:W3CDTF">2021-11-23T13:48:09Z</dcterms:created>
  <dcterms:modified xsi:type="dcterms:W3CDTF">2021-11-23T18:01:37Z</dcterms:modified>
</cp:coreProperties>
</file>